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90" r:id="rId4"/>
    <p:sldMasterId id="2147483819" r:id="rId5"/>
  </p:sldMasterIdLst>
  <p:notesMasterIdLst>
    <p:notesMasterId r:id="rId30"/>
  </p:notesMasterIdLst>
  <p:sldIdLst>
    <p:sldId id="546" r:id="rId6"/>
    <p:sldId id="547" r:id="rId7"/>
    <p:sldId id="548" r:id="rId8"/>
    <p:sldId id="549" r:id="rId9"/>
    <p:sldId id="558" r:id="rId10"/>
    <p:sldId id="557" r:id="rId11"/>
    <p:sldId id="559" r:id="rId12"/>
    <p:sldId id="560" r:id="rId13"/>
    <p:sldId id="561" r:id="rId14"/>
    <p:sldId id="563" r:id="rId15"/>
    <p:sldId id="565" r:id="rId16"/>
    <p:sldId id="566" r:id="rId17"/>
    <p:sldId id="567" r:id="rId18"/>
    <p:sldId id="568" r:id="rId19"/>
    <p:sldId id="569" r:id="rId20"/>
    <p:sldId id="570" r:id="rId21"/>
    <p:sldId id="571" r:id="rId22"/>
    <p:sldId id="572" r:id="rId23"/>
    <p:sldId id="573" r:id="rId24"/>
    <p:sldId id="575" r:id="rId25"/>
    <p:sldId id="574" r:id="rId26"/>
    <p:sldId id="576" r:id="rId27"/>
    <p:sldId id="577" r:id="rId28"/>
    <p:sldId id="515" r:id="rId29"/>
  </p:sldIdLst>
  <p:sldSz cx="9144000" cy="5143500" type="screen16x9"/>
  <p:notesSz cx="6858000" cy="9144000"/>
  <p:embeddedFontLst>
    <p:embeddedFont>
      <p:font typeface="Calibri" panose="020F0502020204030204" pitchFamily="34" charset="0"/>
      <p:regular r:id="rId31"/>
      <p:bold r:id="rId32"/>
      <p:italic r:id="rId33"/>
      <p:boldItalic r:id="rId34"/>
    </p:embeddedFont>
    <p:embeddedFont>
      <p:font typeface="Nunito Sans" panose="020B0604020202020204" charset="0"/>
      <p:regular r:id="rId35"/>
      <p:bold r:id="rId36"/>
      <p:italic r:id="rId37"/>
      <p:boldItalic r:id="rId38"/>
    </p:embeddedFont>
    <p:embeddedFont>
      <p:font typeface="Proxima Nova" panose="020B0604020202020204" charset="0"/>
      <p:regular r:id="rId39"/>
      <p:bold r:id="rId40"/>
      <p:italic r:id="rId41"/>
      <p:boldItalic r:id="rId42"/>
    </p:embeddedFont>
    <p:embeddedFont>
      <p:font typeface="Proxima Nova Extrabold" panose="020B0604020202020204" charset="0"/>
      <p:bold r:id="rId43"/>
    </p:embeddedFont>
    <p:embeddedFont>
      <p:font typeface="Tahoma" panose="020B0604030504040204" pitchFamily="34" charset="0"/>
      <p:regular r:id="rId44"/>
      <p:bold r:id="rId4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3240">
          <p15:clr>
            <a:srgbClr val="A4A3A4"/>
          </p15:clr>
        </p15:guide>
        <p15:guide id="2" pos="276">
          <p15:clr>
            <a:srgbClr val="9AA0A6"/>
          </p15:clr>
        </p15:guide>
        <p15:guide id="3" pos="1640">
          <p15:clr>
            <a:srgbClr val="9AA0A6"/>
          </p15:clr>
        </p15:guide>
        <p15:guide id="4" pos="3005">
          <p15:clr>
            <a:srgbClr val="9AA0A6"/>
          </p15:clr>
        </p15:guide>
        <p15:guide id="5" pos="4369">
          <p15:clr>
            <a:srgbClr val="9AA0A6"/>
          </p15:clr>
        </p15:guide>
        <p15:guide id="6" orient="horz" pos="1766">
          <p15:clr>
            <a:srgbClr val="9AA0A6"/>
          </p15:clr>
        </p15:guide>
        <p15:guide id="7" orient="horz" pos="1474">
          <p15:clr>
            <a:srgbClr val="9AA0A6"/>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Ines Casares" initials="" lastIdx="1" clrIdx="0"/>
  <p:cmAuthor id="1" name="Paula Fernandez" initials="" lastIdx="1"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66"/>
    <a:srgbClr val="FF3399"/>
    <a:srgbClr val="00C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7115152-0117-449F-8A8C-2DBFFD2DD88B}" v="78" dt="2021-05-25T07:03:26.572"/>
    <p1510:client id="{1A16C4A9-6721-44C3-937F-54993DA2176D}" v="50" dt="2021-05-25T06:23:12.913"/>
    <p1510:client id="{1F834BBB-B0F7-40A1-95D4-FB3F1604CE1B}" v="30" dt="2021-05-25T04:42:56.496"/>
    <p1510:client id="{2AD70E48-B4A3-4CE8-9244-8406B7004202}" v="263" dt="2021-05-25T08:29:05.062"/>
    <p1510:client id="{3F3E8B8B-5B23-4509-B0EA-027F0230B156}" v="3" dt="2021-05-25T03:42:40.551"/>
    <p1510:client id="{735C8446-AA7A-4929-A741-524895877918}" v="33" dt="2021-05-25T04:02:20.167"/>
    <p1510:client id="{7C59338B-1EC9-46E4-81F1-DE50A56F9EE7}" v="44" dt="2021-05-25T08:14:01.585"/>
    <p1510:client id="{97C6AD1E-8CF3-4D1C-A9DA-86E946D83F40}" v="110" dt="2021-05-25T08:09:48.151"/>
    <p1510:client id="{C865C27D-917F-4DC5-A043-7FEEC54BAC87}" v="35" dt="2021-05-25T02:41:04.782"/>
    <p1510:client id="{F970D9C9-C6EE-488E-B75A-B9E57A56C55A}" v="29" dt="2021-05-25T05:01:07.170"/>
    <p1510:client id="{FED95941-CF64-E24F-05DE-BC6C71E6D588}" v="122" dt="2021-05-25T05:49:51.796"/>
  </p1510:revLst>
</p1510:revInfo>
</file>

<file path=ppt/tableStyles.xml><?xml version="1.0" encoding="utf-8"?>
<a:tblStyleLst xmlns:a="http://schemas.openxmlformats.org/drawingml/2006/main" def="{518918EC-38BE-4181-B8F1-08E1151965BA}">
  <a:tblStyle styleId="{518918EC-38BE-4181-B8F1-08E1151965BA}"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253F64D8-8FD7-430C-86A5-89DE2DDEE1B8}" styleName="Table_1">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5785" autoAdjust="0"/>
  </p:normalViewPr>
  <p:slideViewPr>
    <p:cSldViewPr snapToGrid="0">
      <p:cViewPr varScale="1">
        <p:scale>
          <a:sx n="114" d="100"/>
          <a:sy n="114" d="100"/>
        </p:scale>
        <p:origin x="1524" y="96"/>
      </p:cViewPr>
      <p:guideLst>
        <p:guide orient="horz" pos="3240"/>
        <p:guide pos="276"/>
        <p:guide pos="1640"/>
        <p:guide pos="3005"/>
        <p:guide pos="4369"/>
        <p:guide orient="horz" pos="1766"/>
        <p:guide orient="horz" pos="1474"/>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font" Target="fonts/font9.fntdata"/><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font" Target="fonts/font4.fntdata"/><Relationship Id="rId42" Type="http://schemas.openxmlformats.org/officeDocument/2006/relationships/font" Target="fonts/font12.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font" Target="fonts/font3.fntdata"/><Relationship Id="rId38" Type="http://schemas.openxmlformats.org/officeDocument/2006/relationships/font" Target="fonts/font8.fntdata"/><Relationship Id="rId46"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font" Target="fonts/font11.fntdata"/><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font" Target="fonts/font10.fntdata"/><Relationship Id="rId45" Type="http://schemas.openxmlformats.org/officeDocument/2006/relationships/font" Target="fonts/font15.fntdata"/><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font" Target="fonts/font6.fntdata"/><Relationship Id="rId49"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font" Target="fonts/font1.fntdata"/><Relationship Id="rId44" Type="http://schemas.openxmlformats.org/officeDocument/2006/relationships/font" Target="fonts/font14.fntdata"/><Relationship Id="rId52"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notesMaster" Target="notesMasters/notesMaster1.xml"/><Relationship Id="rId35" Type="http://schemas.openxmlformats.org/officeDocument/2006/relationships/font" Target="fonts/font5.fntdata"/><Relationship Id="rId43" Type="http://schemas.openxmlformats.org/officeDocument/2006/relationships/font" Target="fonts/font13.fntdata"/><Relationship Id="rId48" Type="http://schemas.openxmlformats.org/officeDocument/2006/relationships/viewProps" Target="viewProps.xml"/><Relationship Id="rId8" Type="http://schemas.openxmlformats.org/officeDocument/2006/relationships/slide" Target="slides/slide3.xml"/><Relationship Id="rId51"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iza Villanueva" userId="09c53491-e546-459c-b6d2-22f6843dce30" providerId="ADAL" clId="{07115152-0117-449F-8A8C-2DBFFD2DD88B}"/>
    <pc:docChg chg="modSld">
      <pc:chgData name="Riza Villanueva" userId="09c53491-e546-459c-b6d2-22f6843dce30" providerId="ADAL" clId="{07115152-0117-449F-8A8C-2DBFFD2DD88B}" dt="2021-05-25T07:03:26.572" v="118" actId="207"/>
      <pc:docMkLst>
        <pc:docMk/>
      </pc:docMkLst>
      <pc:sldChg chg="modSp mod">
        <pc:chgData name="Riza Villanueva" userId="09c53491-e546-459c-b6d2-22f6843dce30" providerId="ADAL" clId="{07115152-0117-449F-8A8C-2DBFFD2DD88B}" dt="2021-05-25T06:58:45.493" v="45" actId="207"/>
        <pc:sldMkLst>
          <pc:docMk/>
          <pc:sldMk cId="1817223012" sldId="306"/>
        </pc:sldMkLst>
        <pc:spChg chg="mod">
          <ac:chgData name="Riza Villanueva" userId="09c53491-e546-459c-b6d2-22f6843dce30" providerId="ADAL" clId="{07115152-0117-449F-8A8C-2DBFFD2DD88B}" dt="2021-05-25T06:58:45.493" v="45" actId="207"/>
          <ac:spMkLst>
            <pc:docMk/>
            <pc:sldMk cId="1817223012" sldId="306"/>
            <ac:spMk id="12" creationId="{582B6A3E-EAE9-4A44-9666-20151F92DFAE}"/>
          </ac:spMkLst>
        </pc:spChg>
      </pc:sldChg>
      <pc:sldChg chg="modSp mod">
        <pc:chgData name="Riza Villanueva" userId="09c53491-e546-459c-b6d2-22f6843dce30" providerId="ADAL" clId="{07115152-0117-449F-8A8C-2DBFFD2DD88B}" dt="2021-05-25T06:58:56.986" v="49" actId="207"/>
        <pc:sldMkLst>
          <pc:docMk/>
          <pc:sldMk cId="303108515" sldId="516"/>
        </pc:sldMkLst>
        <pc:spChg chg="mod">
          <ac:chgData name="Riza Villanueva" userId="09c53491-e546-459c-b6d2-22f6843dce30" providerId="ADAL" clId="{07115152-0117-449F-8A8C-2DBFFD2DD88B}" dt="2021-05-25T06:58:56.986" v="49" actId="207"/>
          <ac:spMkLst>
            <pc:docMk/>
            <pc:sldMk cId="303108515" sldId="516"/>
            <ac:spMk id="2" creationId="{47010C58-46AE-44A4-A236-4979DD89491C}"/>
          </ac:spMkLst>
        </pc:spChg>
      </pc:sldChg>
      <pc:sldChg chg="modSp mod modNotesTx">
        <pc:chgData name="Riza Villanueva" userId="09c53491-e546-459c-b6d2-22f6843dce30" providerId="ADAL" clId="{07115152-0117-449F-8A8C-2DBFFD2DD88B}" dt="2021-05-25T06:59:20.352" v="55" actId="207"/>
        <pc:sldMkLst>
          <pc:docMk/>
          <pc:sldMk cId="2525521810" sldId="517"/>
        </pc:sldMkLst>
        <pc:spChg chg="mod">
          <ac:chgData name="Riza Villanueva" userId="09c53491-e546-459c-b6d2-22f6843dce30" providerId="ADAL" clId="{07115152-0117-449F-8A8C-2DBFFD2DD88B}" dt="2021-05-25T06:59:17.139" v="54" actId="207"/>
          <ac:spMkLst>
            <pc:docMk/>
            <pc:sldMk cId="2525521810" sldId="517"/>
            <ac:spMk id="2" creationId="{2C1D154B-D4E9-45E2-9249-5BE80221EB80}"/>
          </ac:spMkLst>
        </pc:spChg>
        <pc:spChg chg="mod">
          <ac:chgData name="Riza Villanueva" userId="09c53491-e546-459c-b6d2-22f6843dce30" providerId="ADAL" clId="{07115152-0117-449F-8A8C-2DBFFD2DD88B}" dt="2021-05-25T06:59:20.352" v="55" actId="207"/>
          <ac:spMkLst>
            <pc:docMk/>
            <pc:sldMk cId="2525521810" sldId="517"/>
            <ac:spMk id="4" creationId="{83BE83A0-63EF-4E38-84FE-7320BB7429C3}"/>
          </ac:spMkLst>
        </pc:spChg>
      </pc:sldChg>
      <pc:sldChg chg="modSp mod">
        <pc:chgData name="Riza Villanueva" userId="09c53491-e546-459c-b6d2-22f6843dce30" providerId="ADAL" clId="{07115152-0117-449F-8A8C-2DBFFD2DD88B}" dt="2021-05-25T06:59:27.017" v="56" actId="207"/>
        <pc:sldMkLst>
          <pc:docMk/>
          <pc:sldMk cId="861432666" sldId="518"/>
        </pc:sldMkLst>
        <pc:spChg chg="mod">
          <ac:chgData name="Riza Villanueva" userId="09c53491-e546-459c-b6d2-22f6843dce30" providerId="ADAL" clId="{07115152-0117-449F-8A8C-2DBFFD2DD88B}" dt="2021-05-25T06:59:27.017" v="56" actId="207"/>
          <ac:spMkLst>
            <pc:docMk/>
            <pc:sldMk cId="861432666" sldId="518"/>
            <ac:spMk id="3" creationId="{EC2D60D8-9115-4B0C-A2F3-C6F5C7FAF263}"/>
          </ac:spMkLst>
        </pc:spChg>
      </pc:sldChg>
      <pc:sldChg chg="modSp mod">
        <pc:chgData name="Riza Villanueva" userId="09c53491-e546-459c-b6d2-22f6843dce30" providerId="ADAL" clId="{07115152-0117-449F-8A8C-2DBFFD2DD88B}" dt="2021-05-25T06:59:37.689" v="57" actId="207"/>
        <pc:sldMkLst>
          <pc:docMk/>
          <pc:sldMk cId="3807038515" sldId="519"/>
        </pc:sldMkLst>
        <pc:spChg chg="mod">
          <ac:chgData name="Riza Villanueva" userId="09c53491-e546-459c-b6d2-22f6843dce30" providerId="ADAL" clId="{07115152-0117-449F-8A8C-2DBFFD2DD88B}" dt="2021-05-25T06:59:37.689" v="57" actId="207"/>
          <ac:spMkLst>
            <pc:docMk/>
            <pc:sldMk cId="3807038515" sldId="519"/>
            <ac:spMk id="2" creationId="{787FFB34-750E-4EA9-80F4-A40DA272319D}"/>
          </ac:spMkLst>
        </pc:spChg>
      </pc:sldChg>
      <pc:sldChg chg="modSp mod">
        <pc:chgData name="Riza Villanueva" userId="09c53491-e546-459c-b6d2-22f6843dce30" providerId="ADAL" clId="{07115152-0117-449F-8A8C-2DBFFD2DD88B}" dt="2021-05-25T06:59:42.903" v="58" actId="207"/>
        <pc:sldMkLst>
          <pc:docMk/>
          <pc:sldMk cId="3089092546" sldId="521"/>
        </pc:sldMkLst>
        <pc:spChg chg="mod">
          <ac:chgData name="Riza Villanueva" userId="09c53491-e546-459c-b6d2-22f6843dce30" providerId="ADAL" clId="{07115152-0117-449F-8A8C-2DBFFD2DD88B}" dt="2021-05-25T06:59:42.903" v="58" actId="207"/>
          <ac:spMkLst>
            <pc:docMk/>
            <pc:sldMk cId="3089092546" sldId="521"/>
            <ac:spMk id="2" creationId="{50A6D179-44A3-44CD-927C-36CF23D7910B}"/>
          </ac:spMkLst>
        </pc:spChg>
      </pc:sldChg>
      <pc:sldChg chg="modSp mod">
        <pc:chgData name="Riza Villanueva" userId="09c53491-e546-459c-b6d2-22f6843dce30" providerId="ADAL" clId="{07115152-0117-449F-8A8C-2DBFFD2DD88B}" dt="2021-05-25T06:59:53.421" v="61" actId="207"/>
        <pc:sldMkLst>
          <pc:docMk/>
          <pc:sldMk cId="42729007" sldId="522"/>
        </pc:sldMkLst>
        <pc:spChg chg="mod">
          <ac:chgData name="Riza Villanueva" userId="09c53491-e546-459c-b6d2-22f6843dce30" providerId="ADAL" clId="{07115152-0117-449F-8A8C-2DBFFD2DD88B}" dt="2021-05-25T06:59:53.421" v="61" actId="207"/>
          <ac:spMkLst>
            <pc:docMk/>
            <pc:sldMk cId="42729007" sldId="522"/>
            <ac:spMk id="6" creationId="{060547FA-89ED-4FAF-BC07-AEE3EEA47838}"/>
          </ac:spMkLst>
        </pc:spChg>
      </pc:sldChg>
      <pc:sldChg chg="modSp mod">
        <pc:chgData name="Riza Villanueva" userId="09c53491-e546-459c-b6d2-22f6843dce30" providerId="ADAL" clId="{07115152-0117-449F-8A8C-2DBFFD2DD88B}" dt="2021-05-25T07:00:16.701" v="65" actId="207"/>
        <pc:sldMkLst>
          <pc:docMk/>
          <pc:sldMk cId="2731975070" sldId="523"/>
        </pc:sldMkLst>
        <pc:spChg chg="mod">
          <ac:chgData name="Riza Villanueva" userId="09c53491-e546-459c-b6d2-22f6843dce30" providerId="ADAL" clId="{07115152-0117-449F-8A8C-2DBFFD2DD88B}" dt="2021-05-25T07:00:13.108" v="64" actId="207"/>
          <ac:spMkLst>
            <pc:docMk/>
            <pc:sldMk cId="2731975070" sldId="523"/>
            <ac:spMk id="2" creationId="{DD2C9C12-67EF-4B89-8264-B8DFB7C4FA84}"/>
          </ac:spMkLst>
        </pc:spChg>
        <pc:spChg chg="mod">
          <ac:chgData name="Riza Villanueva" userId="09c53491-e546-459c-b6d2-22f6843dce30" providerId="ADAL" clId="{07115152-0117-449F-8A8C-2DBFFD2DD88B}" dt="2021-05-25T07:00:16.701" v="65" actId="207"/>
          <ac:spMkLst>
            <pc:docMk/>
            <pc:sldMk cId="2731975070" sldId="523"/>
            <ac:spMk id="7" creationId="{496E6819-F041-4894-8B58-81799961C0CB}"/>
          </ac:spMkLst>
        </pc:spChg>
      </pc:sldChg>
      <pc:sldChg chg="modSp mod">
        <pc:chgData name="Riza Villanueva" userId="09c53491-e546-459c-b6d2-22f6843dce30" providerId="ADAL" clId="{07115152-0117-449F-8A8C-2DBFFD2DD88B}" dt="2021-05-25T07:00:36.102" v="68" actId="207"/>
        <pc:sldMkLst>
          <pc:docMk/>
          <pc:sldMk cId="3576459604" sldId="524"/>
        </pc:sldMkLst>
        <pc:spChg chg="mod">
          <ac:chgData name="Riza Villanueva" userId="09c53491-e546-459c-b6d2-22f6843dce30" providerId="ADAL" clId="{07115152-0117-449F-8A8C-2DBFFD2DD88B}" dt="2021-05-25T07:00:27.816" v="67" actId="207"/>
          <ac:spMkLst>
            <pc:docMk/>
            <pc:sldMk cId="3576459604" sldId="524"/>
            <ac:spMk id="2" creationId="{532EDF2B-8F8C-461B-B5AE-EEDE0F1F1DB2}"/>
          </ac:spMkLst>
        </pc:spChg>
        <pc:spChg chg="mod">
          <ac:chgData name="Riza Villanueva" userId="09c53491-e546-459c-b6d2-22f6843dce30" providerId="ADAL" clId="{07115152-0117-449F-8A8C-2DBFFD2DD88B}" dt="2021-05-25T07:00:36.102" v="68" actId="207"/>
          <ac:spMkLst>
            <pc:docMk/>
            <pc:sldMk cId="3576459604" sldId="524"/>
            <ac:spMk id="4" creationId="{18A82ED9-472D-4597-9473-90DB8F3A3FA8}"/>
          </ac:spMkLst>
        </pc:spChg>
      </pc:sldChg>
      <pc:sldChg chg="modSp mod">
        <pc:chgData name="Riza Villanueva" userId="09c53491-e546-459c-b6d2-22f6843dce30" providerId="ADAL" clId="{07115152-0117-449F-8A8C-2DBFFD2DD88B}" dt="2021-05-25T07:00:44.919" v="69" actId="207"/>
        <pc:sldMkLst>
          <pc:docMk/>
          <pc:sldMk cId="2379418023" sldId="527"/>
        </pc:sldMkLst>
        <pc:spChg chg="mod">
          <ac:chgData name="Riza Villanueva" userId="09c53491-e546-459c-b6d2-22f6843dce30" providerId="ADAL" clId="{07115152-0117-449F-8A8C-2DBFFD2DD88B}" dt="2021-05-25T07:00:44.919" v="69" actId="207"/>
          <ac:spMkLst>
            <pc:docMk/>
            <pc:sldMk cId="2379418023" sldId="527"/>
            <ac:spMk id="3" creationId="{A799560B-09C0-4635-BC58-38104F132620}"/>
          </ac:spMkLst>
        </pc:spChg>
      </pc:sldChg>
      <pc:sldChg chg="modSp mod">
        <pc:chgData name="Riza Villanueva" userId="09c53491-e546-459c-b6d2-22f6843dce30" providerId="ADAL" clId="{07115152-0117-449F-8A8C-2DBFFD2DD88B}" dt="2021-05-25T07:01:08.231" v="74" actId="207"/>
        <pc:sldMkLst>
          <pc:docMk/>
          <pc:sldMk cId="4130765554" sldId="528"/>
        </pc:sldMkLst>
        <pc:spChg chg="mod">
          <ac:chgData name="Riza Villanueva" userId="09c53491-e546-459c-b6d2-22f6843dce30" providerId="ADAL" clId="{07115152-0117-449F-8A8C-2DBFFD2DD88B}" dt="2021-05-25T07:01:08.231" v="74" actId="207"/>
          <ac:spMkLst>
            <pc:docMk/>
            <pc:sldMk cId="4130765554" sldId="528"/>
            <ac:spMk id="2" creationId="{FD7492B0-49D4-4590-820A-31F11EF2D1E4}"/>
          </ac:spMkLst>
        </pc:spChg>
      </pc:sldChg>
      <pc:sldChg chg="modSp mod">
        <pc:chgData name="Riza Villanueva" userId="09c53491-e546-459c-b6d2-22f6843dce30" providerId="ADAL" clId="{07115152-0117-449F-8A8C-2DBFFD2DD88B}" dt="2021-05-25T07:01:15.925" v="76" actId="207"/>
        <pc:sldMkLst>
          <pc:docMk/>
          <pc:sldMk cId="3348695665" sldId="530"/>
        </pc:sldMkLst>
        <pc:spChg chg="mod">
          <ac:chgData name="Riza Villanueva" userId="09c53491-e546-459c-b6d2-22f6843dce30" providerId="ADAL" clId="{07115152-0117-449F-8A8C-2DBFFD2DD88B}" dt="2021-05-25T07:01:15.925" v="76" actId="207"/>
          <ac:spMkLst>
            <pc:docMk/>
            <pc:sldMk cId="3348695665" sldId="530"/>
            <ac:spMk id="3" creationId="{F16553F7-93DF-4121-AAED-FFABC0EA84DD}"/>
          </ac:spMkLst>
        </pc:spChg>
      </pc:sldChg>
      <pc:sldChg chg="modSp mod">
        <pc:chgData name="Riza Villanueva" userId="09c53491-e546-459c-b6d2-22f6843dce30" providerId="ADAL" clId="{07115152-0117-449F-8A8C-2DBFFD2DD88B}" dt="2021-05-25T07:01:20.597" v="77" actId="207"/>
        <pc:sldMkLst>
          <pc:docMk/>
          <pc:sldMk cId="298977316" sldId="531"/>
        </pc:sldMkLst>
        <pc:spChg chg="mod">
          <ac:chgData name="Riza Villanueva" userId="09c53491-e546-459c-b6d2-22f6843dce30" providerId="ADAL" clId="{07115152-0117-449F-8A8C-2DBFFD2DD88B}" dt="2021-05-25T07:01:20.597" v="77" actId="207"/>
          <ac:spMkLst>
            <pc:docMk/>
            <pc:sldMk cId="298977316" sldId="531"/>
            <ac:spMk id="2" creationId="{AE8F2F14-C024-4593-8EED-CC4020C52A14}"/>
          </ac:spMkLst>
        </pc:spChg>
      </pc:sldChg>
      <pc:sldChg chg="modSp mod">
        <pc:chgData name="Riza Villanueva" userId="09c53491-e546-459c-b6d2-22f6843dce30" providerId="ADAL" clId="{07115152-0117-449F-8A8C-2DBFFD2DD88B}" dt="2021-05-25T07:01:55.204" v="107" actId="14100"/>
        <pc:sldMkLst>
          <pc:docMk/>
          <pc:sldMk cId="3410909262" sldId="532"/>
        </pc:sldMkLst>
        <pc:spChg chg="mod">
          <ac:chgData name="Riza Villanueva" userId="09c53491-e546-459c-b6d2-22f6843dce30" providerId="ADAL" clId="{07115152-0117-449F-8A8C-2DBFFD2DD88B}" dt="2021-05-25T06:42:26.646" v="41" actId="1038"/>
          <ac:spMkLst>
            <pc:docMk/>
            <pc:sldMk cId="3410909262" sldId="532"/>
            <ac:spMk id="5" creationId="{EDCB071A-91EF-4DF2-ADAE-4B39F89EB867}"/>
          </ac:spMkLst>
        </pc:spChg>
        <pc:spChg chg="mod">
          <ac:chgData name="Riza Villanueva" userId="09c53491-e546-459c-b6d2-22f6843dce30" providerId="ADAL" clId="{07115152-0117-449F-8A8C-2DBFFD2DD88B}" dt="2021-05-25T07:01:55.204" v="107" actId="14100"/>
          <ac:spMkLst>
            <pc:docMk/>
            <pc:sldMk cId="3410909262" sldId="532"/>
            <ac:spMk id="7" creationId="{66DEEC48-6F01-448C-8D07-A2C8C8931C8F}"/>
          </ac:spMkLst>
        </pc:spChg>
        <pc:spChg chg="mod">
          <ac:chgData name="Riza Villanueva" userId="09c53491-e546-459c-b6d2-22f6843dce30" providerId="ADAL" clId="{07115152-0117-449F-8A8C-2DBFFD2DD88B}" dt="2021-05-25T07:01:45.172" v="102" actId="1037"/>
          <ac:spMkLst>
            <pc:docMk/>
            <pc:sldMk cId="3410909262" sldId="532"/>
            <ac:spMk id="8" creationId="{36777594-6758-4166-B1F6-2D88EB06FD68}"/>
          </ac:spMkLst>
        </pc:spChg>
        <pc:spChg chg="mod">
          <ac:chgData name="Riza Villanueva" userId="09c53491-e546-459c-b6d2-22f6843dce30" providerId="ADAL" clId="{07115152-0117-449F-8A8C-2DBFFD2DD88B}" dt="2021-05-25T07:01:50.051" v="106" actId="1037"/>
          <ac:spMkLst>
            <pc:docMk/>
            <pc:sldMk cId="3410909262" sldId="532"/>
            <ac:spMk id="9" creationId="{21BE03B3-EF4A-4237-9E00-D3A3BBE5307B}"/>
          </ac:spMkLst>
        </pc:spChg>
        <pc:picChg chg="mod">
          <ac:chgData name="Riza Villanueva" userId="09c53491-e546-459c-b6d2-22f6843dce30" providerId="ADAL" clId="{07115152-0117-449F-8A8C-2DBFFD2DD88B}" dt="2021-05-25T06:42:26.646" v="41" actId="1038"/>
          <ac:picMkLst>
            <pc:docMk/>
            <pc:sldMk cId="3410909262" sldId="532"/>
            <ac:picMk id="4" creationId="{0C0F7DDE-ECAA-4740-9E76-6AC889B519C4}"/>
          </ac:picMkLst>
        </pc:picChg>
      </pc:sldChg>
      <pc:sldChg chg="modSp mod">
        <pc:chgData name="Riza Villanueva" userId="09c53491-e546-459c-b6d2-22f6843dce30" providerId="ADAL" clId="{07115152-0117-449F-8A8C-2DBFFD2DD88B}" dt="2021-05-25T07:02:25.146" v="111" actId="207"/>
        <pc:sldMkLst>
          <pc:docMk/>
          <pc:sldMk cId="4164824263" sldId="533"/>
        </pc:sldMkLst>
        <pc:spChg chg="mod">
          <ac:chgData name="Riza Villanueva" userId="09c53491-e546-459c-b6d2-22f6843dce30" providerId="ADAL" clId="{07115152-0117-449F-8A8C-2DBFFD2DD88B}" dt="2021-05-25T07:02:25.146" v="111" actId="207"/>
          <ac:spMkLst>
            <pc:docMk/>
            <pc:sldMk cId="4164824263" sldId="533"/>
            <ac:spMk id="3" creationId="{D0E70E16-6549-4B80-94E0-B034C21447B6}"/>
          </ac:spMkLst>
        </pc:spChg>
      </pc:sldChg>
      <pc:sldChg chg="modSp mod">
        <pc:chgData name="Riza Villanueva" userId="09c53491-e546-459c-b6d2-22f6843dce30" providerId="ADAL" clId="{07115152-0117-449F-8A8C-2DBFFD2DD88B}" dt="2021-05-25T07:02:33.417" v="113" actId="207"/>
        <pc:sldMkLst>
          <pc:docMk/>
          <pc:sldMk cId="1759779012" sldId="534"/>
        </pc:sldMkLst>
        <pc:spChg chg="mod">
          <ac:chgData name="Riza Villanueva" userId="09c53491-e546-459c-b6d2-22f6843dce30" providerId="ADAL" clId="{07115152-0117-449F-8A8C-2DBFFD2DD88B}" dt="2021-05-25T07:02:33.417" v="113" actId="207"/>
          <ac:spMkLst>
            <pc:docMk/>
            <pc:sldMk cId="1759779012" sldId="534"/>
            <ac:spMk id="3" creationId="{649F2AE2-87E2-4B59-A7E7-269151C5BD35}"/>
          </ac:spMkLst>
        </pc:spChg>
      </pc:sldChg>
      <pc:sldChg chg="modSp mod">
        <pc:chgData name="Riza Villanueva" userId="09c53491-e546-459c-b6d2-22f6843dce30" providerId="ADAL" clId="{07115152-0117-449F-8A8C-2DBFFD2DD88B}" dt="2021-05-25T07:02:42.337" v="114" actId="207"/>
        <pc:sldMkLst>
          <pc:docMk/>
          <pc:sldMk cId="4281841663" sldId="535"/>
        </pc:sldMkLst>
        <pc:spChg chg="mod">
          <ac:chgData name="Riza Villanueva" userId="09c53491-e546-459c-b6d2-22f6843dce30" providerId="ADAL" clId="{07115152-0117-449F-8A8C-2DBFFD2DD88B}" dt="2021-05-25T07:02:42.337" v="114" actId="207"/>
          <ac:spMkLst>
            <pc:docMk/>
            <pc:sldMk cId="4281841663" sldId="535"/>
            <ac:spMk id="3" creationId="{A7765F4E-0E57-4487-909D-A7D975D9A0B7}"/>
          </ac:spMkLst>
        </pc:spChg>
      </pc:sldChg>
      <pc:sldChg chg="modSp mod">
        <pc:chgData name="Riza Villanueva" userId="09c53491-e546-459c-b6d2-22f6843dce30" providerId="ADAL" clId="{07115152-0117-449F-8A8C-2DBFFD2DD88B}" dt="2021-05-25T07:03:04.520" v="115" actId="207"/>
        <pc:sldMkLst>
          <pc:docMk/>
          <pc:sldMk cId="1525699326" sldId="537"/>
        </pc:sldMkLst>
        <pc:spChg chg="mod">
          <ac:chgData name="Riza Villanueva" userId="09c53491-e546-459c-b6d2-22f6843dce30" providerId="ADAL" clId="{07115152-0117-449F-8A8C-2DBFFD2DD88B}" dt="2021-05-25T07:03:04.520" v="115" actId="207"/>
          <ac:spMkLst>
            <pc:docMk/>
            <pc:sldMk cId="1525699326" sldId="537"/>
            <ac:spMk id="3" creationId="{7D29E103-875C-4EB2-9908-1638994AB96C}"/>
          </ac:spMkLst>
        </pc:spChg>
      </pc:sldChg>
      <pc:sldChg chg="modSp mod">
        <pc:chgData name="Riza Villanueva" userId="09c53491-e546-459c-b6d2-22f6843dce30" providerId="ADAL" clId="{07115152-0117-449F-8A8C-2DBFFD2DD88B}" dt="2021-05-25T07:03:18.846" v="117" actId="207"/>
        <pc:sldMkLst>
          <pc:docMk/>
          <pc:sldMk cId="1023308150" sldId="539"/>
        </pc:sldMkLst>
        <pc:spChg chg="mod">
          <ac:chgData name="Riza Villanueva" userId="09c53491-e546-459c-b6d2-22f6843dce30" providerId="ADAL" clId="{07115152-0117-449F-8A8C-2DBFFD2DD88B}" dt="2021-05-25T07:03:18.846" v="117" actId="207"/>
          <ac:spMkLst>
            <pc:docMk/>
            <pc:sldMk cId="1023308150" sldId="539"/>
            <ac:spMk id="2" creationId="{748206ED-7C38-4EA2-9913-6F6CD883A398}"/>
          </ac:spMkLst>
        </pc:spChg>
      </pc:sldChg>
      <pc:sldChg chg="modSp mod">
        <pc:chgData name="Riza Villanueva" userId="09c53491-e546-459c-b6d2-22f6843dce30" providerId="ADAL" clId="{07115152-0117-449F-8A8C-2DBFFD2DD88B}" dt="2021-05-25T07:03:26.572" v="118" actId="207"/>
        <pc:sldMkLst>
          <pc:docMk/>
          <pc:sldMk cId="2252306303" sldId="540"/>
        </pc:sldMkLst>
        <pc:spChg chg="mod">
          <ac:chgData name="Riza Villanueva" userId="09c53491-e546-459c-b6d2-22f6843dce30" providerId="ADAL" clId="{07115152-0117-449F-8A8C-2DBFFD2DD88B}" dt="2021-05-25T07:03:26.572" v="118" actId="207"/>
          <ac:spMkLst>
            <pc:docMk/>
            <pc:sldMk cId="2252306303" sldId="540"/>
            <ac:spMk id="5" creationId="{0664484F-94A6-4347-8B55-23A73ACA32A4}"/>
          </ac:spMkLst>
        </pc:spChg>
      </pc:sldChg>
      <pc:sldChg chg="modSp mod">
        <pc:chgData name="Riza Villanueva" userId="09c53491-e546-459c-b6d2-22f6843dce30" providerId="ADAL" clId="{07115152-0117-449F-8A8C-2DBFFD2DD88B}" dt="2021-05-25T07:00:59.693" v="72" actId="207"/>
        <pc:sldMkLst>
          <pc:docMk/>
          <pc:sldMk cId="1798369998" sldId="544"/>
        </pc:sldMkLst>
        <pc:spChg chg="mod">
          <ac:chgData name="Riza Villanueva" userId="09c53491-e546-459c-b6d2-22f6843dce30" providerId="ADAL" clId="{07115152-0117-449F-8A8C-2DBFFD2DD88B}" dt="2021-05-25T07:00:49.605" v="70" actId="207"/>
          <ac:spMkLst>
            <pc:docMk/>
            <pc:sldMk cId="1798369998" sldId="544"/>
            <ac:spMk id="3" creationId="{A799560B-09C0-4635-BC58-38104F132620}"/>
          </ac:spMkLst>
        </pc:spChg>
        <pc:spChg chg="mod">
          <ac:chgData name="Riza Villanueva" userId="09c53491-e546-459c-b6d2-22f6843dce30" providerId="ADAL" clId="{07115152-0117-449F-8A8C-2DBFFD2DD88B}" dt="2021-05-25T07:00:59.693" v="72" actId="207"/>
          <ac:spMkLst>
            <pc:docMk/>
            <pc:sldMk cId="1798369998" sldId="544"/>
            <ac:spMk id="4" creationId="{49C7008D-4680-4832-8DB8-BE1EF564DC95}"/>
          </ac:spMkLst>
        </pc:spChg>
      </pc:sldChg>
    </pc:docChg>
  </pc:docChgLst>
  <pc:docChgLst>
    <pc:chgData name="Riza Villanueva" userId="S::rizav@magenic.com::09c53491-e546-459c-b6d2-22f6843dce30" providerId="AD" clId="Web-{1F834BBB-B0F7-40A1-95D4-FB3F1604CE1B}"/>
    <pc:docChg chg="modSld">
      <pc:chgData name="Riza Villanueva" userId="S::rizav@magenic.com::09c53491-e546-459c-b6d2-22f6843dce30" providerId="AD" clId="Web-{1F834BBB-B0F7-40A1-95D4-FB3F1604CE1B}" dt="2021-05-25T04:42:56.262" v="22" actId="20577"/>
      <pc:docMkLst>
        <pc:docMk/>
      </pc:docMkLst>
      <pc:sldChg chg="modSp">
        <pc:chgData name="Riza Villanueva" userId="S::rizav@magenic.com::09c53491-e546-459c-b6d2-22f6843dce30" providerId="AD" clId="Web-{1F834BBB-B0F7-40A1-95D4-FB3F1604CE1B}" dt="2021-05-25T04:41:33.964" v="17" actId="20577"/>
        <pc:sldMkLst>
          <pc:docMk/>
          <pc:sldMk cId="3807038515" sldId="519"/>
        </pc:sldMkLst>
        <pc:spChg chg="mod">
          <ac:chgData name="Riza Villanueva" userId="S::rizav@magenic.com::09c53491-e546-459c-b6d2-22f6843dce30" providerId="AD" clId="Web-{1F834BBB-B0F7-40A1-95D4-FB3F1604CE1B}" dt="2021-05-25T04:41:33.964" v="17" actId="20577"/>
          <ac:spMkLst>
            <pc:docMk/>
            <pc:sldMk cId="3807038515" sldId="519"/>
            <ac:spMk id="2" creationId="{787FFB34-750E-4EA9-80F4-A40DA272319D}"/>
          </ac:spMkLst>
        </pc:spChg>
      </pc:sldChg>
      <pc:sldChg chg="modSp">
        <pc:chgData name="Riza Villanueva" userId="S::rizav@magenic.com::09c53491-e546-459c-b6d2-22f6843dce30" providerId="AD" clId="Web-{1F834BBB-B0F7-40A1-95D4-FB3F1604CE1B}" dt="2021-05-25T04:40:14.604" v="3" actId="20577"/>
        <pc:sldMkLst>
          <pc:docMk/>
          <pc:sldMk cId="298977316" sldId="531"/>
        </pc:sldMkLst>
        <pc:spChg chg="mod">
          <ac:chgData name="Riza Villanueva" userId="S::rizav@magenic.com::09c53491-e546-459c-b6d2-22f6843dce30" providerId="AD" clId="Web-{1F834BBB-B0F7-40A1-95D4-FB3F1604CE1B}" dt="2021-05-25T04:40:14.604" v="3" actId="20577"/>
          <ac:spMkLst>
            <pc:docMk/>
            <pc:sldMk cId="298977316" sldId="531"/>
            <ac:spMk id="2" creationId="{AE8F2F14-C024-4593-8EED-CC4020C52A14}"/>
          </ac:spMkLst>
        </pc:spChg>
      </pc:sldChg>
      <pc:sldChg chg="modSp">
        <pc:chgData name="Riza Villanueva" userId="S::rizav@magenic.com::09c53491-e546-459c-b6d2-22f6843dce30" providerId="AD" clId="Web-{1F834BBB-B0F7-40A1-95D4-FB3F1604CE1B}" dt="2021-05-25T04:42:56.262" v="22" actId="20577"/>
        <pc:sldMkLst>
          <pc:docMk/>
          <pc:sldMk cId="3048961832" sldId="542"/>
        </pc:sldMkLst>
        <pc:spChg chg="mod">
          <ac:chgData name="Riza Villanueva" userId="S::rizav@magenic.com::09c53491-e546-459c-b6d2-22f6843dce30" providerId="AD" clId="Web-{1F834BBB-B0F7-40A1-95D4-FB3F1604CE1B}" dt="2021-05-25T04:42:56.262" v="22" actId="20577"/>
          <ac:spMkLst>
            <pc:docMk/>
            <pc:sldMk cId="3048961832" sldId="542"/>
            <ac:spMk id="4" creationId="{65F0CD88-D41E-4ABC-A701-429CFEA3F10D}"/>
          </ac:spMkLst>
        </pc:spChg>
      </pc:sldChg>
    </pc:docChg>
  </pc:docChgLst>
  <pc:docChgLst>
    <pc:chgData name="Marie Felix" userId="S::marief@magenic.com::f736a9f3-1e39-450a-88ab-8d396b228b60" providerId="AD" clId="Web-{FED95941-CF64-E24F-05DE-BC6C71E6D588}"/>
    <pc:docChg chg="addSld modSld">
      <pc:chgData name="Marie Felix" userId="S::marief@magenic.com::f736a9f3-1e39-450a-88ab-8d396b228b60" providerId="AD" clId="Web-{FED95941-CF64-E24F-05DE-BC6C71E6D588}" dt="2021-05-25T05:49:51.796" v="530" actId="14100"/>
      <pc:docMkLst>
        <pc:docMk/>
      </pc:docMkLst>
      <pc:sldChg chg="modNotes">
        <pc:chgData name="Marie Felix" userId="S::marief@magenic.com::f736a9f3-1e39-450a-88ab-8d396b228b60" providerId="AD" clId="Web-{FED95941-CF64-E24F-05DE-BC6C71E6D588}" dt="2021-05-25T05:30:53.958" v="1"/>
        <pc:sldMkLst>
          <pc:docMk/>
          <pc:sldMk cId="303108515" sldId="516"/>
        </pc:sldMkLst>
      </pc:sldChg>
      <pc:sldChg chg="modNotes">
        <pc:chgData name="Marie Felix" userId="S::marief@magenic.com::f736a9f3-1e39-450a-88ab-8d396b228b60" providerId="AD" clId="Web-{FED95941-CF64-E24F-05DE-BC6C71E6D588}" dt="2021-05-25T05:32:09.459" v="3"/>
        <pc:sldMkLst>
          <pc:docMk/>
          <pc:sldMk cId="2525521810" sldId="517"/>
        </pc:sldMkLst>
      </pc:sldChg>
      <pc:sldChg chg="modSp modNotes">
        <pc:chgData name="Marie Felix" userId="S::marief@magenic.com::f736a9f3-1e39-450a-88ab-8d396b228b60" providerId="AD" clId="Web-{FED95941-CF64-E24F-05DE-BC6C71E6D588}" dt="2021-05-25T05:35:23.194" v="203"/>
        <pc:sldMkLst>
          <pc:docMk/>
          <pc:sldMk cId="861432666" sldId="518"/>
        </pc:sldMkLst>
        <pc:spChg chg="mod">
          <ac:chgData name="Marie Felix" userId="S::marief@magenic.com::f736a9f3-1e39-450a-88ab-8d396b228b60" providerId="AD" clId="Web-{FED95941-CF64-E24F-05DE-BC6C71E6D588}" dt="2021-05-25T05:33:30.381" v="11" actId="20577"/>
          <ac:spMkLst>
            <pc:docMk/>
            <pc:sldMk cId="861432666" sldId="518"/>
            <ac:spMk id="3" creationId="{EC2D60D8-9115-4B0C-A2F3-C6F5C7FAF263}"/>
          </ac:spMkLst>
        </pc:spChg>
      </pc:sldChg>
      <pc:sldChg chg="modSp">
        <pc:chgData name="Marie Felix" userId="S::marief@magenic.com::f736a9f3-1e39-450a-88ab-8d396b228b60" providerId="AD" clId="Web-{FED95941-CF64-E24F-05DE-BC6C71E6D588}" dt="2021-05-25T05:38:19.132" v="211" actId="20577"/>
        <pc:sldMkLst>
          <pc:docMk/>
          <pc:sldMk cId="3807038515" sldId="519"/>
        </pc:sldMkLst>
        <pc:spChg chg="mod">
          <ac:chgData name="Marie Felix" userId="S::marief@magenic.com::f736a9f3-1e39-450a-88ab-8d396b228b60" providerId="AD" clId="Web-{FED95941-CF64-E24F-05DE-BC6C71E6D588}" dt="2021-05-25T05:38:19.132" v="211" actId="20577"/>
          <ac:spMkLst>
            <pc:docMk/>
            <pc:sldMk cId="3807038515" sldId="519"/>
            <ac:spMk id="2" creationId="{787FFB34-750E-4EA9-80F4-A40DA272319D}"/>
          </ac:spMkLst>
        </pc:spChg>
      </pc:sldChg>
      <pc:sldChg chg="modNotes">
        <pc:chgData name="Marie Felix" userId="S::marief@magenic.com::f736a9f3-1e39-450a-88ab-8d396b228b60" providerId="AD" clId="Web-{FED95941-CF64-E24F-05DE-BC6C71E6D588}" dt="2021-05-25T05:41:54.681" v="438"/>
        <pc:sldMkLst>
          <pc:docMk/>
          <pc:sldMk cId="3576459604" sldId="524"/>
        </pc:sldMkLst>
      </pc:sldChg>
      <pc:sldChg chg="modNotes">
        <pc:chgData name="Marie Felix" userId="S::marief@magenic.com::f736a9f3-1e39-450a-88ab-8d396b228b60" providerId="AD" clId="Web-{FED95941-CF64-E24F-05DE-BC6C71E6D588}" dt="2021-05-25T05:36:00.475" v="204"/>
        <pc:sldMkLst>
          <pc:docMk/>
          <pc:sldMk cId="2393443653" sldId="526"/>
        </pc:sldMkLst>
      </pc:sldChg>
      <pc:sldChg chg="delSp modSp">
        <pc:chgData name="Marie Felix" userId="S::marief@magenic.com::f736a9f3-1e39-450a-88ab-8d396b228b60" providerId="AD" clId="Web-{FED95941-CF64-E24F-05DE-BC6C71E6D588}" dt="2021-05-25T05:47:23.483" v="501" actId="1076"/>
        <pc:sldMkLst>
          <pc:docMk/>
          <pc:sldMk cId="2379418023" sldId="527"/>
        </pc:sldMkLst>
        <pc:spChg chg="mod">
          <ac:chgData name="Marie Felix" userId="S::marief@magenic.com::f736a9f3-1e39-450a-88ab-8d396b228b60" providerId="AD" clId="Web-{FED95941-CF64-E24F-05DE-BC6C71E6D588}" dt="2021-05-25T05:47:01.998" v="494" actId="20577"/>
          <ac:spMkLst>
            <pc:docMk/>
            <pc:sldMk cId="2379418023" sldId="527"/>
            <ac:spMk id="3" creationId="{A799560B-09C0-4635-BC58-38104F132620}"/>
          </ac:spMkLst>
        </pc:spChg>
        <pc:spChg chg="del mod">
          <ac:chgData name="Marie Felix" userId="S::marief@magenic.com::f736a9f3-1e39-450a-88ab-8d396b228b60" providerId="AD" clId="Web-{FED95941-CF64-E24F-05DE-BC6C71E6D588}" dt="2021-05-25T05:46:54.233" v="490"/>
          <ac:spMkLst>
            <pc:docMk/>
            <pc:sldMk cId="2379418023" sldId="527"/>
            <ac:spMk id="4" creationId="{49C7008D-4680-4832-8DB8-BE1EF564DC95}"/>
          </ac:spMkLst>
        </pc:spChg>
        <pc:spChg chg="del mod">
          <ac:chgData name="Marie Felix" userId="S::marief@magenic.com::f736a9f3-1e39-450a-88ab-8d396b228b60" providerId="AD" clId="Web-{FED95941-CF64-E24F-05DE-BC6C71E6D588}" dt="2021-05-25T05:46:48.639" v="487"/>
          <ac:spMkLst>
            <pc:docMk/>
            <pc:sldMk cId="2379418023" sldId="527"/>
            <ac:spMk id="5" creationId="{FA994E45-8141-40A1-98C7-6BDCD9CE7B5F}"/>
          </ac:spMkLst>
        </pc:spChg>
        <pc:picChg chg="mod">
          <ac:chgData name="Marie Felix" userId="S::marief@magenic.com::f736a9f3-1e39-450a-88ab-8d396b228b60" providerId="AD" clId="Web-{FED95941-CF64-E24F-05DE-BC6C71E6D588}" dt="2021-05-25T05:47:23.483" v="501" actId="1076"/>
          <ac:picMkLst>
            <pc:docMk/>
            <pc:sldMk cId="2379418023" sldId="527"/>
            <ac:picMk id="2" creationId="{B7A7D4FE-A518-42DF-A270-5E166D4D7A06}"/>
          </ac:picMkLst>
        </pc:picChg>
      </pc:sldChg>
      <pc:sldChg chg="modSp">
        <pc:chgData name="Marie Felix" userId="S::marief@magenic.com::f736a9f3-1e39-450a-88ab-8d396b228b60" providerId="AD" clId="Web-{FED95941-CF64-E24F-05DE-BC6C71E6D588}" dt="2021-05-25T05:49:51.796" v="530" actId="14100"/>
        <pc:sldMkLst>
          <pc:docMk/>
          <pc:sldMk cId="298977316" sldId="531"/>
        </pc:sldMkLst>
        <pc:spChg chg="mod">
          <ac:chgData name="Marie Felix" userId="S::marief@magenic.com::f736a9f3-1e39-450a-88ab-8d396b228b60" providerId="AD" clId="Web-{FED95941-CF64-E24F-05DE-BC6C71E6D588}" dt="2021-05-25T05:49:51.796" v="530" actId="14100"/>
          <ac:spMkLst>
            <pc:docMk/>
            <pc:sldMk cId="298977316" sldId="531"/>
            <ac:spMk id="3" creationId="{6F6DFADD-752F-43D3-A13E-08EA12475107}"/>
          </ac:spMkLst>
        </pc:spChg>
      </pc:sldChg>
      <pc:sldChg chg="addSp delSp modSp add replId">
        <pc:chgData name="Marie Felix" userId="S::marief@magenic.com::f736a9f3-1e39-450a-88ab-8d396b228b60" providerId="AD" clId="Web-{FED95941-CF64-E24F-05DE-BC6C71E6D588}" dt="2021-05-25T05:49:23.124" v="527" actId="1076"/>
        <pc:sldMkLst>
          <pc:docMk/>
          <pc:sldMk cId="1798369998" sldId="544"/>
        </pc:sldMkLst>
        <pc:spChg chg="add del mod">
          <ac:chgData name="Marie Felix" userId="S::marief@magenic.com::f736a9f3-1e39-450a-88ab-8d396b228b60" providerId="AD" clId="Web-{FED95941-CF64-E24F-05DE-BC6C71E6D588}" dt="2021-05-25T05:47:41.545" v="502" actId="1076"/>
          <ac:spMkLst>
            <pc:docMk/>
            <pc:sldMk cId="1798369998" sldId="544"/>
            <ac:spMk id="3" creationId="{A799560B-09C0-4635-BC58-38104F132620}"/>
          </ac:spMkLst>
        </pc:spChg>
        <pc:spChg chg="mod">
          <ac:chgData name="Marie Felix" userId="S::marief@magenic.com::f736a9f3-1e39-450a-88ab-8d396b228b60" providerId="AD" clId="Web-{FED95941-CF64-E24F-05DE-BC6C71E6D588}" dt="2021-05-25T05:48:14.967" v="516" actId="20577"/>
          <ac:spMkLst>
            <pc:docMk/>
            <pc:sldMk cId="1798369998" sldId="544"/>
            <ac:spMk id="4" creationId="{49C7008D-4680-4832-8DB8-BE1EF564DC95}"/>
          </ac:spMkLst>
        </pc:spChg>
        <pc:spChg chg="mod">
          <ac:chgData name="Marie Felix" userId="S::marief@magenic.com::f736a9f3-1e39-450a-88ab-8d396b228b60" providerId="AD" clId="Web-{FED95941-CF64-E24F-05DE-BC6C71E6D588}" dt="2021-05-25T05:49:23.124" v="527" actId="1076"/>
          <ac:spMkLst>
            <pc:docMk/>
            <pc:sldMk cId="1798369998" sldId="544"/>
            <ac:spMk id="5" creationId="{FA994E45-8141-40A1-98C7-6BDCD9CE7B5F}"/>
          </ac:spMkLst>
        </pc:spChg>
      </pc:sldChg>
    </pc:docChg>
  </pc:docChgLst>
  <pc:docChgLst>
    <pc:chgData name="Marie Felix" userId="S::marief@magenic.com::f736a9f3-1e39-450a-88ab-8d396b228b60" providerId="AD" clId="Web-{1A16C4A9-6721-44C3-937F-54993DA2176D}"/>
    <pc:docChg chg="modSld sldOrd">
      <pc:chgData name="Marie Felix" userId="S::marief@magenic.com::f736a9f3-1e39-450a-88ab-8d396b228b60" providerId="AD" clId="Web-{1A16C4A9-6721-44C3-937F-54993DA2176D}" dt="2021-05-25T06:23:08.053" v="34" actId="20577"/>
      <pc:docMkLst>
        <pc:docMk/>
      </pc:docMkLst>
      <pc:sldChg chg="addSp delSp modSp">
        <pc:chgData name="Marie Felix" userId="S::marief@magenic.com::f736a9f3-1e39-450a-88ab-8d396b228b60" providerId="AD" clId="Web-{1A16C4A9-6721-44C3-937F-54993DA2176D}" dt="2021-05-25T06:16:14.752" v="27" actId="1076"/>
        <pc:sldMkLst>
          <pc:docMk/>
          <pc:sldMk cId="3410909262" sldId="532"/>
        </pc:sldMkLst>
        <pc:spChg chg="add mod">
          <ac:chgData name="Marie Felix" userId="S::marief@magenic.com::f736a9f3-1e39-450a-88ab-8d396b228b60" providerId="AD" clId="Web-{1A16C4A9-6721-44C3-937F-54993DA2176D}" dt="2021-05-25T06:15:39.939" v="20" actId="1076"/>
          <ac:spMkLst>
            <pc:docMk/>
            <pc:sldMk cId="3410909262" sldId="532"/>
            <ac:spMk id="5" creationId="{EDCB071A-91EF-4DF2-ADAE-4B39F89EB867}"/>
          </ac:spMkLst>
        </pc:spChg>
        <pc:spChg chg="add mod">
          <ac:chgData name="Marie Felix" userId="S::marief@magenic.com::f736a9f3-1e39-450a-88ab-8d396b228b60" providerId="AD" clId="Web-{1A16C4A9-6721-44C3-937F-54993DA2176D}" dt="2021-05-25T06:15:47.674" v="22" actId="14100"/>
          <ac:spMkLst>
            <pc:docMk/>
            <pc:sldMk cId="3410909262" sldId="532"/>
            <ac:spMk id="7" creationId="{66DEEC48-6F01-448C-8D07-A2C8C8931C8F}"/>
          </ac:spMkLst>
        </pc:spChg>
        <pc:spChg chg="add mod">
          <ac:chgData name="Marie Felix" userId="S::marief@magenic.com::f736a9f3-1e39-450a-88ab-8d396b228b60" providerId="AD" clId="Web-{1A16C4A9-6721-44C3-937F-54993DA2176D}" dt="2021-05-25T06:16:14.752" v="27" actId="1076"/>
          <ac:spMkLst>
            <pc:docMk/>
            <pc:sldMk cId="3410909262" sldId="532"/>
            <ac:spMk id="8" creationId="{36777594-6758-4166-B1F6-2D88EB06FD68}"/>
          </ac:spMkLst>
        </pc:spChg>
        <pc:spChg chg="add mod">
          <ac:chgData name="Marie Felix" userId="S::marief@magenic.com::f736a9f3-1e39-450a-88ab-8d396b228b60" providerId="AD" clId="Web-{1A16C4A9-6721-44C3-937F-54993DA2176D}" dt="2021-05-25T06:16:06.049" v="26" actId="14100"/>
          <ac:spMkLst>
            <pc:docMk/>
            <pc:sldMk cId="3410909262" sldId="532"/>
            <ac:spMk id="9" creationId="{21BE03B3-EF4A-4237-9E00-D3A3BBE5307B}"/>
          </ac:spMkLst>
        </pc:spChg>
        <pc:picChg chg="mod">
          <ac:chgData name="Marie Felix" userId="S::marief@magenic.com::f736a9f3-1e39-450a-88ab-8d396b228b60" providerId="AD" clId="Web-{1A16C4A9-6721-44C3-937F-54993DA2176D}" dt="2021-05-25T06:15:34.330" v="19" actId="1076"/>
          <ac:picMkLst>
            <pc:docMk/>
            <pc:sldMk cId="3410909262" sldId="532"/>
            <ac:picMk id="4" creationId="{0C0F7DDE-ECAA-4740-9E76-6AC889B519C4}"/>
          </ac:picMkLst>
        </pc:picChg>
        <pc:picChg chg="add del">
          <ac:chgData name="Marie Felix" userId="S::marief@magenic.com::f736a9f3-1e39-450a-88ab-8d396b228b60" providerId="AD" clId="Web-{1A16C4A9-6721-44C3-937F-54993DA2176D}" dt="2021-05-25T06:15:01.236" v="13"/>
          <ac:picMkLst>
            <pc:docMk/>
            <pc:sldMk cId="3410909262" sldId="532"/>
            <ac:picMk id="6" creationId="{75BE68DD-B4C2-4D48-9A86-9FB3A76213D0}"/>
          </ac:picMkLst>
        </pc:picChg>
      </pc:sldChg>
      <pc:sldChg chg="modSp ord">
        <pc:chgData name="Marie Felix" userId="S::marief@magenic.com::f736a9f3-1e39-450a-88ab-8d396b228b60" providerId="AD" clId="Web-{1A16C4A9-6721-44C3-937F-54993DA2176D}" dt="2021-05-25T06:21:50.381" v="30" actId="20577"/>
        <pc:sldMkLst>
          <pc:docMk/>
          <pc:sldMk cId="502519221" sldId="541"/>
        </pc:sldMkLst>
        <pc:spChg chg="mod">
          <ac:chgData name="Marie Felix" userId="S::marief@magenic.com::f736a9f3-1e39-450a-88ab-8d396b228b60" providerId="AD" clId="Web-{1A16C4A9-6721-44C3-937F-54993DA2176D}" dt="2021-05-25T06:21:50.381" v="30" actId="20577"/>
          <ac:spMkLst>
            <pc:docMk/>
            <pc:sldMk cId="502519221" sldId="541"/>
            <ac:spMk id="4" creationId="{B36D8F82-3A90-4206-8851-AAB0562CAC57}"/>
          </ac:spMkLst>
        </pc:spChg>
      </pc:sldChg>
      <pc:sldChg chg="modSp">
        <pc:chgData name="Marie Felix" userId="S::marief@magenic.com::f736a9f3-1e39-450a-88ab-8d396b228b60" providerId="AD" clId="Web-{1A16C4A9-6721-44C3-937F-54993DA2176D}" dt="2021-05-25T06:23:08.053" v="34" actId="20577"/>
        <pc:sldMkLst>
          <pc:docMk/>
          <pc:sldMk cId="3048961832" sldId="542"/>
        </pc:sldMkLst>
        <pc:spChg chg="mod">
          <ac:chgData name="Marie Felix" userId="S::marief@magenic.com::f736a9f3-1e39-450a-88ab-8d396b228b60" providerId="AD" clId="Web-{1A16C4A9-6721-44C3-937F-54993DA2176D}" dt="2021-05-25T06:23:08.053" v="34" actId="20577"/>
          <ac:spMkLst>
            <pc:docMk/>
            <pc:sldMk cId="3048961832" sldId="542"/>
            <ac:spMk id="4" creationId="{65F0CD88-D41E-4ABC-A701-429CFEA3F10D}"/>
          </ac:spMkLst>
        </pc:spChg>
      </pc:sldChg>
    </pc:docChg>
  </pc:docChgLst>
  <pc:docChgLst>
    <pc:chgData name="Riza Villanueva" userId="S::rizav@magenic.com::09c53491-e546-459c-b6d2-22f6843dce30" providerId="AD" clId="Web-{F970D9C9-C6EE-488E-B75A-B9E57A56C55A}"/>
    <pc:docChg chg="modSld">
      <pc:chgData name="Riza Villanueva" userId="S::rizav@magenic.com::09c53491-e546-459c-b6d2-22f6843dce30" providerId="AD" clId="Web-{F970D9C9-C6EE-488E-B75A-B9E57A56C55A}" dt="2021-05-25T05:01:07.170" v="27" actId="20577"/>
      <pc:docMkLst>
        <pc:docMk/>
      </pc:docMkLst>
      <pc:sldChg chg="modSp">
        <pc:chgData name="Riza Villanueva" userId="S::rizav@magenic.com::09c53491-e546-459c-b6d2-22f6843dce30" providerId="AD" clId="Web-{F970D9C9-C6EE-488E-B75A-B9E57A56C55A}" dt="2021-05-25T04:59:33.092" v="23" actId="20577"/>
        <pc:sldMkLst>
          <pc:docMk/>
          <pc:sldMk cId="861432666" sldId="518"/>
        </pc:sldMkLst>
        <pc:spChg chg="mod">
          <ac:chgData name="Riza Villanueva" userId="S::rizav@magenic.com::09c53491-e546-459c-b6d2-22f6843dce30" providerId="AD" clId="Web-{F970D9C9-C6EE-488E-B75A-B9E57A56C55A}" dt="2021-05-25T04:59:33.092" v="23" actId="20577"/>
          <ac:spMkLst>
            <pc:docMk/>
            <pc:sldMk cId="861432666" sldId="518"/>
            <ac:spMk id="3" creationId="{EC2D60D8-9115-4B0C-A2F3-C6F5C7FAF263}"/>
          </ac:spMkLst>
        </pc:spChg>
        <pc:spChg chg="mod">
          <ac:chgData name="Riza Villanueva" userId="S::rizav@magenic.com::09c53491-e546-459c-b6d2-22f6843dce30" providerId="AD" clId="Web-{F970D9C9-C6EE-488E-B75A-B9E57A56C55A}" dt="2021-05-25T04:59:22.967" v="22" actId="1076"/>
          <ac:spMkLst>
            <pc:docMk/>
            <pc:sldMk cId="861432666" sldId="518"/>
            <ac:spMk id="5" creationId="{0663C022-CE9F-4D23-ABC4-CDA538B295F3}"/>
          </ac:spMkLst>
        </pc:spChg>
      </pc:sldChg>
      <pc:sldChg chg="modSp">
        <pc:chgData name="Riza Villanueva" userId="S::rizav@magenic.com::09c53491-e546-459c-b6d2-22f6843dce30" providerId="AD" clId="Web-{F970D9C9-C6EE-488E-B75A-B9E57A56C55A}" dt="2021-05-25T05:01:07.170" v="27" actId="20577"/>
        <pc:sldMkLst>
          <pc:docMk/>
          <pc:sldMk cId="3807038515" sldId="519"/>
        </pc:sldMkLst>
        <pc:spChg chg="mod">
          <ac:chgData name="Riza Villanueva" userId="S::rizav@magenic.com::09c53491-e546-459c-b6d2-22f6843dce30" providerId="AD" clId="Web-{F970D9C9-C6EE-488E-B75A-B9E57A56C55A}" dt="2021-05-25T05:01:07.170" v="27" actId="20577"/>
          <ac:spMkLst>
            <pc:docMk/>
            <pc:sldMk cId="3807038515" sldId="519"/>
            <ac:spMk id="2" creationId="{787FFB34-750E-4EA9-80F4-A40DA272319D}"/>
          </ac:spMkLst>
        </pc:spChg>
      </pc:sldChg>
    </pc:docChg>
  </pc:docChgLst>
  <pc:docChgLst>
    <pc:chgData name="Riza Villanueva" userId="S::rizav@magenic.com::09c53491-e546-459c-b6d2-22f6843dce30" providerId="AD" clId="Web-{2AD70E48-B4A3-4CE8-9244-8406B7004202}"/>
    <pc:docChg chg="modSld">
      <pc:chgData name="Riza Villanueva" userId="S::rizav@magenic.com::09c53491-e546-459c-b6d2-22f6843dce30" providerId="AD" clId="Web-{2AD70E48-B4A3-4CE8-9244-8406B7004202}" dt="2021-05-25T08:29:05.062" v="194" actId="1076"/>
      <pc:docMkLst>
        <pc:docMk/>
      </pc:docMkLst>
      <pc:sldChg chg="addSp modSp">
        <pc:chgData name="Riza Villanueva" userId="S::rizav@magenic.com::09c53491-e546-459c-b6d2-22f6843dce30" providerId="AD" clId="Web-{2AD70E48-B4A3-4CE8-9244-8406B7004202}" dt="2021-05-25T08:29:05.062" v="194" actId="1076"/>
        <pc:sldMkLst>
          <pc:docMk/>
          <pc:sldMk cId="3111926718" sldId="545"/>
        </pc:sldMkLst>
        <pc:spChg chg="mod">
          <ac:chgData name="Riza Villanueva" userId="S::rizav@magenic.com::09c53491-e546-459c-b6d2-22f6843dce30" providerId="AD" clId="Web-{2AD70E48-B4A3-4CE8-9244-8406B7004202}" dt="2021-05-25T08:28:39.405" v="187" actId="14100"/>
          <ac:spMkLst>
            <pc:docMk/>
            <pc:sldMk cId="3111926718" sldId="545"/>
            <ac:spMk id="3" creationId="{FB434ADD-1AEA-4EB6-BECD-6716E8C9B179}"/>
          </ac:spMkLst>
        </pc:spChg>
        <pc:spChg chg="mod">
          <ac:chgData name="Riza Villanueva" userId="S::rizav@magenic.com::09c53491-e546-459c-b6d2-22f6843dce30" providerId="AD" clId="Web-{2AD70E48-B4A3-4CE8-9244-8406B7004202}" dt="2021-05-25T08:29:05.062" v="194" actId="1076"/>
          <ac:spMkLst>
            <pc:docMk/>
            <pc:sldMk cId="3111926718" sldId="545"/>
            <ac:spMk id="7" creationId="{ADA710BC-9C1C-47CA-82D3-51EA7313D8C9}"/>
          </ac:spMkLst>
        </pc:spChg>
        <pc:spChg chg="mod">
          <ac:chgData name="Riza Villanueva" userId="S::rizav@magenic.com::09c53491-e546-459c-b6d2-22f6843dce30" providerId="AD" clId="Web-{2AD70E48-B4A3-4CE8-9244-8406B7004202}" dt="2021-05-25T08:23:25.119" v="127"/>
          <ac:spMkLst>
            <pc:docMk/>
            <pc:sldMk cId="3111926718" sldId="545"/>
            <ac:spMk id="8" creationId="{5876C75B-35E8-43C4-BB51-761123A41AB1}"/>
          </ac:spMkLst>
        </pc:spChg>
        <pc:spChg chg="add mod">
          <ac:chgData name="Riza Villanueva" userId="S::rizav@magenic.com::09c53491-e546-459c-b6d2-22f6843dce30" providerId="AD" clId="Web-{2AD70E48-B4A3-4CE8-9244-8406B7004202}" dt="2021-05-25T08:28:55.343" v="192" actId="1076"/>
          <ac:spMkLst>
            <pc:docMk/>
            <pc:sldMk cId="3111926718" sldId="545"/>
            <ac:spMk id="9" creationId="{B309BAFB-9DF0-44ED-A107-38A938D1C860}"/>
          </ac:spMkLst>
        </pc:spChg>
        <pc:spChg chg="add mod">
          <ac:chgData name="Riza Villanueva" userId="S::rizav@magenic.com::09c53491-e546-459c-b6d2-22f6843dce30" providerId="AD" clId="Web-{2AD70E48-B4A3-4CE8-9244-8406B7004202}" dt="2021-05-25T08:28:55.358" v="193" actId="1076"/>
          <ac:spMkLst>
            <pc:docMk/>
            <pc:sldMk cId="3111926718" sldId="545"/>
            <ac:spMk id="10" creationId="{B07A786A-EDE9-4A79-82DA-ABF540C91850}"/>
          </ac:spMkLst>
        </pc:spChg>
        <pc:picChg chg="add mod">
          <ac:chgData name="Riza Villanueva" userId="S::rizav@magenic.com::09c53491-e546-459c-b6d2-22f6843dce30" providerId="AD" clId="Web-{2AD70E48-B4A3-4CE8-9244-8406B7004202}" dt="2021-05-25T08:28:55.327" v="191" actId="1076"/>
          <ac:picMkLst>
            <pc:docMk/>
            <pc:sldMk cId="3111926718" sldId="545"/>
            <ac:picMk id="2" creationId="{E625EBCA-F704-413C-A08E-922BE8733E6A}"/>
          </ac:picMkLst>
        </pc:picChg>
        <pc:picChg chg="mod">
          <ac:chgData name="Riza Villanueva" userId="S::rizav@magenic.com::09c53491-e546-459c-b6d2-22f6843dce30" providerId="AD" clId="Web-{2AD70E48-B4A3-4CE8-9244-8406B7004202}" dt="2021-05-25T08:21:55.368" v="109" actId="1076"/>
          <ac:picMkLst>
            <pc:docMk/>
            <pc:sldMk cId="3111926718" sldId="545"/>
            <ac:picMk id="6" creationId="{89B287FC-2809-4D8A-BACC-57281D4071B8}"/>
          </ac:picMkLst>
        </pc:picChg>
      </pc:sldChg>
    </pc:docChg>
  </pc:docChgLst>
  <pc:docChgLst>
    <pc:chgData name="Riza Villanueva" userId="S::rizav@magenic.com::09c53491-e546-459c-b6d2-22f6843dce30" providerId="AD" clId="Web-{C865C27D-917F-4DC5-A043-7FEEC54BAC87}"/>
    <pc:docChg chg="modSld">
      <pc:chgData name="Riza Villanueva" userId="S::rizav@magenic.com::09c53491-e546-459c-b6d2-22f6843dce30" providerId="AD" clId="Web-{C865C27D-917F-4DC5-A043-7FEEC54BAC87}" dt="2021-05-25T02:41:03.469" v="33" actId="20577"/>
      <pc:docMkLst>
        <pc:docMk/>
      </pc:docMkLst>
      <pc:sldChg chg="modSp">
        <pc:chgData name="Riza Villanueva" userId="S::rizav@magenic.com::09c53491-e546-459c-b6d2-22f6843dce30" providerId="AD" clId="Web-{C865C27D-917F-4DC5-A043-7FEEC54BAC87}" dt="2021-05-25T02:38:21.783" v="29" actId="20577"/>
        <pc:sldMkLst>
          <pc:docMk/>
          <pc:sldMk cId="303108515" sldId="516"/>
        </pc:sldMkLst>
        <pc:spChg chg="mod">
          <ac:chgData name="Riza Villanueva" userId="S::rizav@magenic.com::09c53491-e546-459c-b6d2-22f6843dce30" providerId="AD" clId="Web-{C865C27D-917F-4DC5-A043-7FEEC54BAC87}" dt="2021-05-25T02:38:21.783" v="29" actId="20577"/>
          <ac:spMkLst>
            <pc:docMk/>
            <pc:sldMk cId="303108515" sldId="516"/>
            <ac:spMk id="2" creationId="{47010C58-46AE-44A4-A236-4979DD89491C}"/>
          </ac:spMkLst>
        </pc:spChg>
      </pc:sldChg>
      <pc:sldChg chg="modSp">
        <pc:chgData name="Riza Villanueva" userId="S::rizav@magenic.com::09c53491-e546-459c-b6d2-22f6843dce30" providerId="AD" clId="Web-{C865C27D-917F-4DC5-A043-7FEEC54BAC87}" dt="2021-05-25T02:35:09.394" v="27" actId="20577"/>
        <pc:sldMkLst>
          <pc:docMk/>
          <pc:sldMk cId="3807038515" sldId="519"/>
        </pc:sldMkLst>
        <pc:spChg chg="mod">
          <ac:chgData name="Riza Villanueva" userId="S::rizav@magenic.com::09c53491-e546-459c-b6d2-22f6843dce30" providerId="AD" clId="Web-{C865C27D-917F-4DC5-A043-7FEEC54BAC87}" dt="2021-05-25T02:35:09.394" v="27" actId="20577"/>
          <ac:spMkLst>
            <pc:docMk/>
            <pc:sldMk cId="3807038515" sldId="519"/>
            <ac:spMk id="2" creationId="{787FFB34-750E-4EA9-80F4-A40DA272319D}"/>
          </ac:spMkLst>
        </pc:spChg>
      </pc:sldChg>
      <pc:sldChg chg="modSp">
        <pc:chgData name="Riza Villanueva" userId="S::rizav@magenic.com::09c53491-e546-459c-b6d2-22f6843dce30" providerId="AD" clId="Web-{C865C27D-917F-4DC5-A043-7FEEC54BAC87}" dt="2021-05-25T02:41:03.469" v="33" actId="20577"/>
        <pc:sldMkLst>
          <pc:docMk/>
          <pc:sldMk cId="3348695665" sldId="530"/>
        </pc:sldMkLst>
        <pc:spChg chg="mod">
          <ac:chgData name="Riza Villanueva" userId="S::rizav@magenic.com::09c53491-e546-459c-b6d2-22f6843dce30" providerId="AD" clId="Web-{C865C27D-917F-4DC5-A043-7FEEC54BAC87}" dt="2021-05-25T02:41:03.469" v="33" actId="20577"/>
          <ac:spMkLst>
            <pc:docMk/>
            <pc:sldMk cId="3348695665" sldId="530"/>
            <ac:spMk id="3" creationId="{F16553F7-93DF-4121-AAED-FFABC0EA84DD}"/>
          </ac:spMkLst>
        </pc:spChg>
      </pc:sldChg>
    </pc:docChg>
  </pc:docChgLst>
  <pc:docChgLst>
    <pc:chgData name="Riza Villanueva" userId="S::rizav@magenic.com::09c53491-e546-459c-b6d2-22f6843dce30" providerId="AD" clId="Web-{3F3E8B8B-5B23-4509-B0EA-027F0230B156}"/>
    <pc:docChg chg="modSld">
      <pc:chgData name="Riza Villanueva" userId="S::rizav@magenic.com::09c53491-e546-459c-b6d2-22f6843dce30" providerId="AD" clId="Web-{3F3E8B8B-5B23-4509-B0EA-027F0230B156}" dt="2021-05-25T03:42:40.551" v="2" actId="20577"/>
      <pc:docMkLst>
        <pc:docMk/>
      </pc:docMkLst>
      <pc:sldChg chg="modSp">
        <pc:chgData name="Riza Villanueva" userId="S::rizav@magenic.com::09c53491-e546-459c-b6d2-22f6843dce30" providerId="AD" clId="Web-{3F3E8B8B-5B23-4509-B0EA-027F0230B156}" dt="2021-05-25T03:42:40.551" v="2" actId="20577"/>
        <pc:sldMkLst>
          <pc:docMk/>
          <pc:sldMk cId="2379418023" sldId="527"/>
        </pc:sldMkLst>
        <pc:spChg chg="mod">
          <ac:chgData name="Riza Villanueva" userId="S::rizav@magenic.com::09c53491-e546-459c-b6d2-22f6843dce30" providerId="AD" clId="Web-{3F3E8B8B-5B23-4509-B0EA-027F0230B156}" dt="2021-05-25T03:42:40.551" v="2" actId="20577"/>
          <ac:spMkLst>
            <pc:docMk/>
            <pc:sldMk cId="2379418023" sldId="527"/>
            <ac:spMk id="3" creationId="{A799560B-09C0-4635-BC58-38104F132620}"/>
          </ac:spMkLst>
        </pc:spChg>
      </pc:sldChg>
    </pc:docChg>
  </pc:docChgLst>
  <pc:docChgLst>
    <pc:chgData name="Riza Villanueva" userId="S::rizav@magenic.com::09c53491-e546-459c-b6d2-22f6843dce30" providerId="AD" clId="Web-{97C6AD1E-8CF3-4D1C-A9DA-86E946D83F40}"/>
    <pc:docChg chg="addSld modSld sldOrd">
      <pc:chgData name="Riza Villanueva" userId="S::rizav@magenic.com::09c53491-e546-459c-b6d2-22f6843dce30" providerId="AD" clId="Web-{97C6AD1E-8CF3-4D1C-A9DA-86E946D83F40}" dt="2021-05-25T08:09:47.042" v="67" actId="20577"/>
      <pc:docMkLst>
        <pc:docMk/>
      </pc:docMkLst>
      <pc:sldChg chg="addSp modSp new ord">
        <pc:chgData name="Riza Villanueva" userId="S::rizav@magenic.com::09c53491-e546-459c-b6d2-22f6843dce30" providerId="AD" clId="Web-{97C6AD1E-8CF3-4D1C-A9DA-86E946D83F40}" dt="2021-05-25T08:09:47.042" v="67" actId="20577"/>
        <pc:sldMkLst>
          <pc:docMk/>
          <pc:sldMk cId="3111926718" sldId="545"/>
        </pc:sldMkLst>
        <pc:spChg chg="add mod">
          <ac:chgData name="Riza Villanueva" userId="S::rizav@magenic.com::09c53491-e546-459c-b6d2-22f6843dce30" providerId="AD" clId="Web-{97C6AD1E-8CF3-4D1C-A9DA-86E946D83F40}" dt="2021-05-25T08:06:21.088" v="13" actId="20577"/>
          <ac:spMkLst>
            <pc:docMk/>
            <pc:sldMk cId="3111926718" sldId="545"/>
            <ac:spMk id="3" creationId="{FB434ADD-1AEA-4EB6-BECD-6716E8C9B179}"/>
          </ac:spMkLst>
        </pc:spChg>
        <pc:spChg chg="add mod">
          <ac:chgData name="Riza Villanueva" userId="S::rizav@magenic.com::09c53491-e546-459c-b6d2-22f6843dce30" providerId="AD" clId="Web-{97C6AD1E-8CF3-4D1C-A9DA-86E946D83F40}" dt="2021-05-25T08:09:47.042" v="67" actId="20577"/>
          <ac:spMkLst>
            <pc:docMk/>
            <pc:sldMk cId="3111926718" sldId="545"/>
            <ac:spMk id="5" creationId="{2C939F1F-E8DB-44EA-98FA-ADD7C0A106DA}"/>
          </ac:spMkLst>
        </pc:spChg>
        <pc:spChg chg="add mod">
          <ac:chgData name="Riza Villanueva" userId="S::rizav@magenic.com::09c53491-e546-459c-b6d2-22f6843dce30" providerId="AD" clId="Web-{97C6AD1E-8CF3-4D1C-A9DA-86E946D83F40}" dt="2021-05-25T08:09:23.948" v="57" actId="1076"/>
          <ac:spMkLst>
            <pc:docMk/>
            <pc:sldMk cId="3111926718" sldId="545"/>
            <ac:spMk id="8" creationId="{5876C75B-35E8-43C4-BB51-761123A41AB1}"/>
          </ac:spMkLst>
        </pc:spChg>
        <pc:picChg chg="add mod">
          <ac:chgData name="Riza Villanueva" userId="S::rizav@magenic.com::09c53491-e546-459c-b6d2-22f6843dce30" providerId="AD" clId="Web-{97C6AD1E-8CF3-4D1C-A9DA-86E946D83F40}" dt="2021-05-25T08:08:40.010" v="50" actId="1076"/>
          <ac:picMkLst>
            <pc:docMk/>
            <pc:sldMk cId="3111926718" sldId="545"/>
            <ac:picMk id="6" creationId="{89B287FC-2809-4D8A-BACC-57281D4071B8}"/>
          </ac:picMkLst>
        </pc:picChg>
      </pc:sldChg>
    </pc:docChg>
  </pc:docChgLst>
  <pc:docChgLst>
    <pc:chgData name="Riza Villanueva" userId="S::rizav@magenic.com::09c53491-e546-459c-b6d2-22f6843dce30" providerId="AD" clId="Web-{7C59338B-1EC9-46E4-81F1-DE50A56F9EE7}"/>
    <pc:docChg chg="modSld">
      <pc:chgData name="Riza Villanueva" userId="S::rizav@magenic.com::09c53491-e546-459c-b6d2-22f6843dce30" providerId="AD" clId="Web-{7C59338B-1EC9-46E4-81F1-DE50A56F9EE7}" dt="2021-05-25T08:14:01.585" v="33"/>
      <pc:docMkLst>
        <pc:docMk/>
      </pc:docMkLst>
      <pc:sldChg chg="addSp delSp modSp">
        <pc:chgData name="Riza Villanueva" userId="S::rizav@magenic.com::09c53491-e546-459c-b6d2-22f6843dce30" providerId="AD" clId="Web-{7C59338B-1EC9-46E4-81F1-DE50A56F9EE7}" dt="2021-05-25T08:14:01.585" v="33"/>
        <pc:sldMkLst>
          <pc:docMk/>
          <pc:sldMk cId="3111926718" sldId="545"/>
        </pc:sldMkLst>
        <pc:spChg chg="mod">
          <ac:chgData name="Riza Villanueva" userId="S::rizav@magenic.com::09c53491-e546-459c-b6d2-22f6843dce30" providerId="AD" clId="Web-{7C59338B-1EC9-46E4-81F1-DE50A56F9EE7}" dt="2021-05-25T08:13:19.039" v="21" actId="14100"/>
          <ac:spMkLst>
            <pc:docMk/>
            <pc:sldMk cId="3111926718" sldId="545"/>
            <ac:spMk id="5" creationId="{2C939F1F-E8DB-44EA-98FA-ADD7C0A106DA}"/>
          </ac:spMkLst>
        </pc:spChg>
        <pc:spChg chg="add mod">
          <ac:chgData name="Riza Villanueva" userId="S::rizav@magenic.com::09c53491-e546-459c-b6d2-22f6843dce30" providerId="AD" clId="Web-{7C59338B-1EC9-46E4-81F1-DE50A56F9EE7}" dt="2021-05-25T08:13:58.679" v="31" actId="20577"/>
          <ac:spMkLst>
            <pc:docMk/>
            <pc:sldMk cId="3111926718" sldId="545"/>
            <ac:spMk id="7" creationId="{ADA710BC-9C1C-47CA-82D3-51EA7313D8C9}"/>
          </ac:spMkLst>
        </pc:spChg>
        <pc:spChg chg="add del">
          <ac:chgData name="Riza Villanueva" userId="S::rizav@magenic.com::09c53491-e546-459c-b6d2-22f6843dce30" providerId="AD" clId="Web-{7C59338B-1EC9-46E4-81F1-DE50A56F9EE7}" dt="2021-05-25T08:14:01.585" v="33"/>
          <ac:spMkLst>
            <pc:docMk/>
            <pc:sldMk cId="3111926718" sldId="545"/>
            <ac:spMk id="9" creationId="{7FED6BD2-2119-4637-8316-2346975F1803}"/>
          </ac:spMkLst>
        </pc:spChg>
        <pc:picChg chg="add del mod">
          <ac:chgData name="Riza Villanueva" userId="S::rizav@magenic.com::09c53491-e546-459c-b6d2-22f6843dce30" providerId="AD" clId="Web-{7C59338B-1EC9-46E4-81F1-DE50A56F9EE7}" dt="2021-05-25T08:13:25.054" v="23"/>
          <ac:picMkLst>
            <pc:docMk/>
            <pc:sldMk cId="3111926718" sldId="545"/>
            <ac:picMk id="2" creationId="{5597104D-EFC4-4D72-B3B2-AB833C596AAF}"/>
          </ac:picMkLst>
        </pc:picChg>
      </pc:sldChg>
    </pc:docChg>
  </pc:docChgLst>
  <pc:docChgLst>
    <pc:chgData name="Riza Villanueva" userId="S::rizav@magenic.com::09c53491-e546-459c-b6d2-22f6843dce30" providerId="AD" clId="Web-{735C8446-AA7A-4929-A741-524895877918}"/>
    <pc:docChg chg="modSld">
      <pc:chgData name="Riza Villanueva" userId="S::rizav@magenic.com::09c53491-e546-459c-b6d2-22f6843dce30" providerId="AD" clId="Web-{735C8446-AA7A-4929-A741-524895877918}" dt="2021-05-25T04:02:20.167" v="31" actId="20577"/>
      <pc:docMkLst>
        <pc:docMk/>
      </pc:docMkLst>
      <pc:sldChg chg="delCm">
        <pc:chgData name="Riza Villanueva" userId="S::rizav@magenic.com::09c53491-e546-459c-b6d2-22f6843dce30" providerId="AD" clId="Web-{735C8446-AA7A-4929-A741-524895877918}" dt="2021-05-25T03:59:20.714" v="1"/>
        <pc:sldMkLst>
          <pc:docMk/>
          <pc:sldMk cId="0" sldId="256"/>
        </pc:sldMkLst>
      </pc:sldChg>
      <pc:sldChg chg="modSp">
        <pc:chgData name="Riza Villanueva" userId="S::rizav@magenic.com::09c53491-e546-459c-b6d2-22f6843dce30" providerId="AD" clId="Web-{735C8446-AA7A-4929-A741-524895877918}" dt="2021-05-25T04:02:20.167" v="31" actId="20577"/>
        <pc:sldMkLst>
          <pc:docMk/>
          <pc:sldMk cId="1023308150" sldId="539"/>
        </pc:sldMkLst>
        <pc:spChg chg="mod">
          <ac:chgData name="Riza Villanueva" userId="S::rizav@magenic.com::09c53491-e546-459c-b6d2-22f6843dce30" providerId="AD" clId="Web-{735C8446-AA7A-4929-A741-524895877918}" dt="2021-05-25T04:02:20.167" v="31" actId="20577"/>
          <ac:spMkLst>
            <pc:docMk/>
            <pc:sldMk cId="1023308150" sldId="539"/>
            <ac:spMk id="2" creationId="{748206ED-7C38-4EA2-9913-6F6CD883A398}"/>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id-ID"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carbon.now.sh/?bg=rgba%28255%2C255%2C255%2C1%29&amp;t=seti&amp;wt=none&amp;l=htmlmixed&amp;ds=false&amp;dsyoff=20px&amp;dsblur=68px&amp;wc=true&amp;wa=true&amp;pv=56px&amp;ph=56px&amp;ln=false&amp;fl=1&amp;fm=Hack&amp;fs=14px&amp;lh=133%25&amp;si=false&amp;es=2x&amp;wm=false&amp;code=%253Ctemplate%253E%250A%2520%2520%253Cdiv%2520class%253D%2522item-header%2522%253E%250A%2520%2520%2520%2520%253Ch3%253E%253Cslot%2520name%253D%2522header%2522%253E%253C%252Fslot%253E%253C%252Fh3%253E%250A%2520%2520%253C%252Fdiv%253E%250A%2520%2520%253Cslot%253E%253C%252Fslot%253E%250A%253C%252Ftemplate%253E"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carbon.now.sh/?bg=rgba%28255%2C255%2C255%2C1%29&amp;t=seti&amp;wt=none&amp;l=htmlmixed&amp;ds=false&amp;dsyoff=20px&amp;dsblur=68px&amp;wc=true&amp;wa=true&amp;pv=56px&amp;ph=56px&amp;ln=false&amp;fl=1&amp;fm=Hack&amp;fs=14px&amp;lh=133%25&amp;si=false&amp;es=2x&amp;wm=false&amp;code=%253Ctemplate%253E%250A%2520%2520%253Cdiv%2520class%253D%2522active-item-container%2522%253E%250A%2520%2520%2520%2520%253Cbase-item-details%253E%250A%2520%2520%2520%2520%2520%2520%253Ctemplate%2520v-slot%253Aheader%253E%250A%2520%2520%2520%2520%2520%2520%2520%2520%257B%257B%2520item.name%2520%257D%257D%250A%2520%2520%2520%2520%2520%2520%253C%252Ftemplate%253E%250A%2520%2520%2520%2520%2520%2520%253Cdiv%2520class%253D%2522summary%2522%253E%250A%2520%2520%2520%2520%2520%2520%2520%2520%253Cdiv%2520class%253D%2522item-name%2522%253E%257B%257B%2520item.name%2520%257D%257D%253C%252Fdiv%253E%250A%2520%2520%2520%2520%2520%2520%2520%2520%253Cdiv%2520class%253D%2522item-details%2522%253E%250A%2520%2520%2520%2520%2520%2520%2520%2520%2520%2520%253Cdiv%2520class%253D%2522item-description%2522%253E%250A%2520%2520%2520%2520%2520%2520%2520%2520%2520%2520%2520%2520%257B%257B%2520item.description%2520%257D%257D%253C%252Fdiv%253E%250A%2520%2520%2520%2520%2520%2520%2520%2520%2520%2520%253Cdiv%2520class%253D%2522item-price%2522%253E%250A%2520%2520%2520%2520%2520%2520%2520%2520%2520%2520%2520%2520Price%253A%2520%257B%257B%2520item.price%2520%257D%257D%2520PHP%253C%252Fdiv%253E%250A%2520%2520%2520%2520%2520%2520%2520%2520%253C%252Fdiv%253E%250A%2520%2520%2520%2520%2520%2520%253C%252Fdiv%253E%250A%2520%2520%2520%2520%253C%252Fbase-item-details%253E%250A%2520%2520%253C%252Fdiv%253E%250A%253C%252Ftemplate%253E"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carbon.now.sh/?bg=rgba%28255%2C255%2C255%2C1%29&amp;t=seti&amp;wt=none&amp;l=htmlmixed&amp;ds=false&amp;dsyoff=20px&amp;dsblur=68px&amp;wc=true&amp;wa=true&amp;pv=56px&amp;ph=56px&amp;ln=false&amp;fl=1&amp;fm=Hack&amp;fs=14px&amp;lh=133%25&amp;si=false&amp;es=2x&amp;wm=false&amp;code=%253Cbutton%2520%2540click%253D%2522selectedComponent%2520%253D%2520%27app-menu%27%2522%253E%250A%2520%2520Menu%253C%252Fbutton%253E%250A%253Cbutton%2520%2540click%253D%2522selectedComponent%2520%253D%2520%27app-orders%27%2522%253E%250A%2520%2520Orders%253C%252Fbutton%253E%250A%250A%253Capp-menu%2520v-if%253D%2522selectedComponent%2520%253D%253D%253D%2520%27app-menu%27%2522%2520%252F%253E%250A%253Capp-orders%2520v-else%2520%252F%253E"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carbon.now.sh/?bg=rgba%28255%2C255%2C255%2C1%29&amp;t=seti&amp;wt=none&amp;l=htmlmixed&amp;ds=false&amp;dsyoff=20px&amp;dsblur=68px&amp;wc=true&amp;wa=true&amp;pv=56px&amp;ph=56px&amp;ln=false&amp;fl=1&amp;fm=Hack&amp;fs=14px&amp;lh=133%25&amp;si=false&amp;es=2x&amp;wm=false&amp;code=%253Cbutton%2520%2540click%253D%2522selectedComponent%2520%253D%2520%27app-menu%27%2522%253E%250A%2520%2520Menu%253C%252Fbutton%253E%250A%253Cbutton%2520%2540click%253D%2522selectedComponent%2520%253D%2520%27app-orders%27%2522%253E%250A%2520%2520Orders%253C%252Fbutton%253E%250A%250A%253Ckeep-alive%253E%250A%2520%2520%253Ccomponent%2520%253Ais%253D%2522selectedComponent%2522%2520%252F%253E%250A%253C%252Fkeep-alive%253E"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developer.mozilla.org/en-US/docs/Glossary/CORS" TargetMode="External"/><Relationship Id="rId2" Type="http://schemas.openxmlformats.org/officeDocument/2006/relationships/slide" Target="../slides/slide19.xml"/><Relationship Id="rId1" Type="http://schemas.openxmlformats.org/officeDocument/2006/relationships/notesMaster" Target="../notesMasters/notesMaster1.xml"/><Relationship Id="rId5" Type="http://schemas.openxmlformats.org/officeDocument/2006/relationships/hyperlink" Target="https://developer.mozilla.org/en-US/docs/Glossary/origin" TargetMode="External"/><Relationship Id="rId4" Type="http://schemas.openxmlformats.org/officeDocument/2006/relationships/hyperlink" Target="https://developer.mozilla.org/en-US/docs/Glossary/HTTP" TargetMode="Externa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carbon.now.sh/?bg=rgba%28255%2C255%2C255%2C1%29&amp;t=vscode&amp;wt=none&amp;l=javascript&amp;ds=false&amp;dsyoff=20px&amp;dsblur=68px&amp;wc=true&amp;wa=true&amp;pv=56px&amp;ph=56px&amp;ln=false&amp;fl=1&amp;fm=Hack&amp;fs=14px&amp;lh=133%25&amp;si=false&amp;es=2x&amp;wm=false&amp;code=const%2520Menu%2520%253D%2520defineComponent%28%257B%250A%2520%2520%252F%252F%2520components%250A%2520%2520%252F%252F%2520data%250A%2520%2520provide%28%29%2520%257B%250A%2520%2520%2520%2520return%2520%257B%250A%2520%2520%2520%2520%2520%2520items%253A%2520this.items%252C%250A%2520%2520%2520%2520%2520%2520selectItem%253A%2520this.setItemActive%250A%2520%2520%2520%2520%257D%250A%2520%2520%257D%252C%250A%2520%2520%252F%252F%2520methods%250A%2520%2520mounted%28%29%2520%257B%250A%2520%2520%2520%2520getItems%28%29.then%28r%2520%253D%253E%2520%257B%250A%2520%2520%2520%2520%2520%2520this.items%2520%253D%2520r%253B%250A%2520%2520%2520%2520%257D%29%253B%250A%2520%2520%257D%250A%257D%29"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carbon.now.sh/?bg=rgba%28255%2C255%2C255%2C1%29&amp;t=vscode&amp;wt=none&amp;l=javascript&amp;ds=false&amp;dsyoff=20px&amp;dsblur=68px&amp;wc=true&amp;wa=true&amp;pv=56px&amp;ph=56px&amp;ln=false&amp;fl=1&amp;fm=Hack&amp;fs=14px&amp;lh=133%25&amp;si=false&amp;es=2x&amp;wm=false&amp;code=const%2520ItemMixin%2520%253D%2520defineComponent%28%257B%250A%2520%2520data%28%29%2520%257B%250A%2520%2520%2520%2520return%2520%257B%250A%2520%2520%2520%2520%2520%2520items%253A%2520%255B%255D%2520as%2520MenuItem%255B%255D%250A%2520%2520%2520%2520%257D%250A%2520%2520%257D%252C%250A%2520%2520created%28%29%2520%257B%250A%2520%2520%2520%2520getItems%28%29.then%28r%2520%253D%253E%2520%257B%250A%2520%2520%2520%2520%2520%2520this.items%2520%253D%2520r%250A%2520%2520%2520%2520%257D%29%253B%250A%2520%2520%257D%250A%257D%29%253B"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carbon.now.sh/?bg=rgba%28255%2C255%2C255%2C1%29&amp;t=vscode&amp;wt=none&amp;l=javascript&amp;ds=false&amp;dsyoff=20px&amp;dsblur=68px&amp;wc=true&amp;wa=true&amp;pv=56px&amp;ph=56px&amp;ln=false&amp;fl=1&amp;fm=Hack&amp;fs=14px&amp;lh=133%25&amp;si=false&amp;es=2x&amp;wm=false&amp;code=const%2520MenuItemList%2520%253D%2520defineComponent%28%257B%250A%2520%2520components%253A%2520%257B%250A%2520%2520%2520%2520menuItem%253A%2520MenuItem%250A%2520%2520%257D%252C%250A%2520%2520mixins%253A%2520%255BItemMixin%255D%250A%257D%29%253B"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carbon.now.sh/?bg=rgba%28255%2C255%2C255%2C1%29&amp;t=vscode&amp;wt=none&amp;l=javascript&amp;ds=false&amp;dsyoff=20px&amp;dsblur=68px&amp;wc=true&amp;wa=true&amp;pv=56px&amp;ph=56px&amp;ln=false&amp;fl=1&amp;fm=Hack&amp;fs=14px&amp;lh=133%25&amp;si=false&amp;es=2x&amp;wm=false&amp;code=const%2520Menu%2520%253D%2520defineComponent%28%257B%250A%2520%2520%252F%252F%2520components%250A%2520%2520%252F%252F%2520data%250A%2520%2520provide%253A%2520%257B%250A%2520%2520%2520%2520items%253A%2520%255B%250A%2520%2520%2520%2520%2520%2520%257B%250A%2520%2520%2520%2520%2520%2520%2520%2520id%253A%25201%252C%250A%2520%2520%2520%2520%2520%2520%2520%2520name%253A%2520%27Cheese%2520Burger%27%252C%250A%2520%2520%2520%2520%2520%2520%2520%2520description%253A%2520%27Burger%2520w%252F%2520Cheese%2520on%2520top%21%27%252C%250A%2520%2520%2520%2520%2520%2520%2520%2520price%253A%252046.00%250A%2520%2520%2520%2520%2520%2520%257D%252C%250A%2520%2520%2520%2520%2520%2520%257B%250A%2520%2520%2520%2520%2520%2520%2520%2520id%253A%25202%252C%250A%2520%2520%2520%2520%2520%2520%2520%2520name%253A%2520%27Chicken%2520Time%27%252C%250A%2520%2520%2520%2520%2520%2520%2520%2520description%253A%2520%27Burger%2520but%2520made%2520w%252F%2520chicken%27%252C%250A%2520%2520%2520%2520%2520%2520%2520%2520price%253A%252039.00%250A%2520%2520%2520%2520%2520%2520%257D%252C%250A%2520%2520%2520%2520%2520%2520%257B%250A%2520%2520%2520%2520%2520%2520%2520%2520id%253A%25203%252C%250A%2520%2520%2520%2520%2520%2520%2520%2520name%253A%2520%27Black%2520Pepper%2520Burger%27%252C%250A%2520%2520%2520%2520%2520%2520%2520%2520description%253A%2520%2560it%27s%2520black%252C%2520it%27s%2520peppery%252C%2520but%2520it%27s%2520not%2520racist%2560%252C%250A%2520%2520%2520%2520%2520%2520%2520%2520price%253A%252073%250A%2520%2520%2520%2520%2520%2520%257D%250A%2520%2520%2520%2520%255D%2520as%2520Item%255B%255D%250A%2520%2520%257D%252C%250A%2520%2520%252F%252F%2520methods%250A%257D%29" TargetMode="External"/><Relationship Id="rId2" Type="http://schemas.openxmlformats.org/officeDocument/2006/relationships/slide" Target="../slides/slide7.xml"/><Relationship Id="rId1" Type="http://schemas.openxmlformats.org/officeDocument/2006/relationships/notesMaster" Target="../notesMasters/notesMaster1.xml"/><Relationship Id="rId4" Type="http://schemas.openxmlformats.org/officeDocument/2006/relationships/hyperlink" Target="https://carbon.now.sh/?bg=rgba%28255%2C255%2C255%2C1%29&amp;t=vscode&amp;wt=none&amp;l=javascript&amp;ds=false&amp;dsyoff=20px&amp;dsblur=68px&amp;wc=true&amp;wa=true&amp;pv=56px&amp;ph=56px&amp;ln=false&amp;fl=1&amp;fm=Hack&amp;fs=14px&amp;lh=133%25&amp;si=false&amp;es=2x&amp;wm=false&amp;code=const%2520MenuItemList%2520%253D%2520defineComponent%28%257B%250A%2520%2520components%253A%2520%257B%250A%2520%2520%2520%2520menuItem%253A%2520MenuItem%250A%2520%2520%257D%252C%250A%2520%2520inject%253A%2520%255B%27items%27%255D%252C%250A%2520%2520emits%253A%2520%257B%250A%2520%2520%2520%2520setActive%253A%2520%28id%253A%2520number%29%2520%253D%253E%2520%257B%250A%2520%2520%2520%2520%2520%2520return%2520id%2520%21%253D%2520null%253B%250A%2520%2520%2520%2520%257D%250A%2520%2520%257D%252C%250A%2520%2520methods%253A%2520%257B%250A%2520%2520%2520%2520setItemActive%28id%253A%2520number%29%2520%257B%250A%2520%2520%2520%2520%2520%2520this.%2524emit%28%27setActive%27%252C%2520id%2520as%2520number%29%253B%250A%2520%2520%2520%2520%257D%250A%2520%2520%257D%250A%257D%29%253B" TargetMode="Externa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carbon.now.sh/?bg=rgba%28255%2C255%2C255%2C1%29&amp;t=vscode&amp;wt=none&amp;l=javascript&amp;ds=false&amp;dsyoff=20px&amp;dsblur=68px&amp;wc=true&amp;wa=true&amp;pv=56px&amp;ph=56px&amp;ln=false&amp;fl=1&amp;fm=Hack&amp;fs=14px&amp;lh=133%25&amp;si=false&amp;es=2x&amp;wm=false&amp;code=const%2520Menu%2520%253D%2520defineComponent%28%257B%250A%2520%2520%252F%252F%2520components%250A%2520%2520%252F%252F%2520data%250A%2520%2520provide%28%29%2520%257B%250A%2520%2520%2520%2520return%2520%257B%250A%2520%2520%2520%2520%2520%2520items%253A%2520this.items%250A%2520%2520%2520%2520%257D%250A%2520%2520%257D%252C%250A%2520%2520%252F%252F%2520methods%250A%257D%29"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carbon.now.sh/?bg=rgba%28255%2C255%2C255%2C1%29&amp;t=vscode&amp;wt=none&amp;l=javascript&amp;ds=false&amp;dsyoff=20px&amp;dsblur=68px&amp;wc=true&amp;wa=true&amp;pv=56px&amp;ph=56px&amp;ln=false&amp;fl=1&amp;fm=Hack&amp;fs=14px&amp;lh=133%25&amp;si=false&amp;es=2x&amp;wm=false&amp;code=const%2520Menu%2520%253D%2520defineComponent%28%257B%250A%2520%2520%252F%252F%2520components%250A%2520%2520%252F%252F%2520data%250A%2520%2520provide%28%29%2520%257B%250A%2520%2520%2520%2520return%2520%257B%250A%2520%2520%2520%2520%2520%2520items%253A%2520this.items%252C%250A%2520%2520%2520%2520%2520%2520selectItem%253A%2520this.setItemActive%250A%2520%2520%2520%2520%257D%250A%2520%2520%257D%252C%250A%2520%2520%252F%252F%2520methods%250A%257D%29"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carbon.now.sh/?bg=rgba%28255%2C255%2C255%2C1%29&amp;t=seti&amp;wt=none&amp;l=htmlmixed&amp;ds=false&amp;dsyoff=20px&amp;dsblur=68px&amp;wc=true&amp;wa=true&amp;pv=56px&amp;ph=56px&amp;ln=false&amp;fl=1&amp;fm=Hack&amp;fs=14px&amp;lh=133%25&amp;si=false&amp;es=2x&amp;wm=false&amp;code=%253Cstyle%2520scoped%253E%250A%250A.menu%2520%257B%250A%2520%2520margin%253A%252020px%2520auto%253B%250A%257D%250A%253C%252Fstyle%253E"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carbon.now.sh/?bg=rgba%28255%2C255%2C255%2C1%29&amp;t=seti&amp;wt=none&amp;l=htmlmixed&amp;ds=false&amp;dsyoff=20px&amp;dsblur=68px&amp;wc=true&amp;wa=true&amp;pv=56px&amp;ph=56px&amp;ln=false&amp;fl=1&amp;fm=Hack&amp;fs=14px&amp;lh=133%25&amp;si=false&amp;es=2x&amp;wm=false&amp;code=%253Ctemplate%253E%250A%2520%2520%253Cdiv%2520class%253D%2522item-header%2522%253E%250A%2520%2520%2520%2520%253Ch3%253E%253Cslot%253E%253C%252Fslot%253E%253C%252Fh3%253E%250A%2520%2520%253C%252Fdiv%253E%250A%253C%252Ftemplate%253E" TargetMode="External"/><Relationship Id="rId2" Type="http://schemas.openxmlformats.org/officeDocument/2006/relationships/slide" Target="../slides/slide12.xml"/><Relationship Id="rId1" Type="http://schemas.openxmlformats.org/officeDocument/2006/relationships/notesMaster" Target="../notesMasters/notesMaster1.xml"/><Relationship Id="rId4" Type="http://schemas.openxmlformats.org/officeDocument/2006/relationships/hyperlink" Target="https://carbon.now.sh/?bg=rgba%28255%2C255%2C255%2C1%29&amp;t=vscode&amp;wt=none&amp;l=javascript&amp;ds=false&amp;dsyoff=20px&amp;dsblur=68px&amp;wc=true&amp;wa=true&amp;pv=56px&amp;ph=56px&amp;ln=false&amp;fl=1&amp;fm=Hack&amp;fs=14px&amp;lh=133%25&amp;si=false&amp;es=2x&amp;wm=false&amp;code=import%2520%257B%2520defineComponent%2520%257D%2520from%2520%27vue%27%250A%250Aconst%2520BaseItemDetails%2520%253D%2520defineComponent%28%257B%257D%29%250A%250Aexport%2520default%2520BaseItemDetails%253B" TargetMode="Externa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carbon.now.sh/?bg=rgba%28255%2C255%2C255%2C1%29&amp;t=seti&amp;wt=none&amp;l=htmlmixed&amp;ds=false&amp;dsyoff=20px&amp;dsblur=68px&amp;wc=true&amp;wa=true&amp;pv=56px&amp;ph=56px&amp;ln=false&amp;fl=1&amp;fm=Hack&amp;fs=14px&amp;lh=133%25&amp;si=false&amp;es=2x&amp;wm=false&amp;code=%253Cdiv%2520class%253D%2522active-item-container%2522%253E%250A%2520%2520%253Cbase-item-details%253E%257B%257B%2520item.name%2520%257D%257D%253C%252Fbase-item-details%253E%250A%2520%2520%253Cdiv%2520class%253D%2522summary%2522%253E%250A%2520%2520%2520%2520%253Cdiv%2520class%253D%2522item-name%2522%253E%250A%2520%2520%2520%2520%2520%2520%257B%257B%2520item.name%2520%257D%257D%250A%2520%2520%2520%2520%253C%252Fdiv%253E%250A%2520%2520%2520%2520%253Cdiv%2520class%253D%2522item-details%2522%253E%250A%2520%2520%2520%2520%2520%2520%253Cdiv%2520class%253D%2522item-description%2522%253E%250A%2520%2520%2520%2520%2520%2520%2520%2520%257B%257B%2520item.description%2520%257D%257D%250A%2520%2520%2520%2520%2520%2520%253C%252Fdiv%253E%250A%2520%2520%2520%2520%2520%2520%253Cdiv%2520class%253D%2522item-price%2522%253E%250A%2520%2520%2520%2520%2520%2520%2520%2520Price%253A%2520%257B%257B%2520item.price%2520%257D%257D%2520PHP%250A%2520%2520%2520%2520%2520%2520%253C%252Fdiv%253E%250A%2520%2520%2520%2520%253C%252Fdiv%253E%250A%2520%2520%253C%252Fdiv%253E%250A%253C%252Fdiv%253E" TargetMode="External"/><Relationship Id="rId2" Type="http://schemas.openxmlformats.org/officeDocument/2006/relationships/slide" Target="../slides/slide13.xml"/><Relationship Id="rId1" Type="http://schemas.openxmlformats.org/officeDocument/2006/relationships/notesMaster" Target="../notesMasters/notesMaster1.xml"/><Relationship Id="rId4" Type="http://schemas.openxmlformats.org/officeDocument/2006/relationships/hyperlink" Target="https://carbon.now.sh/?bg=rgba%28255%2C255%2C255%2C1%29&amp;t=seti&amp;wt=none&amp;l=htmlmixed&amp;ds=false&amp;dsyoff=20px&amp;dsblur=68px&amp;wc=true&amp;wa=true&amp;pv=56px&amp;ph=56px&amp;ln=false&amp;fl=1&amp;fm=Hack&amp;fs=14px&amp;lh=133%25&amp;si=false&amp;es=2x&amp;wm=false&amp;code=%253Cdiv%2520class%253D%2522item-container%2522%253E%250A%2520%2520%2520%2520%253Cbase-item-details%253E%257B%257B%2520name%2520%257D%257D%253C%252Fbase-item-details%253E%250A%2520%2520%2520%2520%253Cdiv%2520class%253D%2522item-details%2522%253E%250A%2520%2520%2520%2520%2520%2520%253Cp%253EPrice%253A%2520%257B%257B%2520price%2520%257D%257D%2520PHP%2520%253C%252Fp%253E%250A%2520%2520%2520%2520%2520%2520%253Cbutton%2520%2540click%253D%2522selectItem%28id%29%2522%253E%250A%2520%2520%2520%2520%2520%2520%2520%2520Select%250A%2520%2520%2520%2520%2520%2520%253C%252Fbutton%253E%250A%2520%2520%2520%2520%253C%252Fdiv%253E%250A%2520%2520%253C%252Fdiv%253E"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a:t>
            </a:r>
            <a:r>
              <a:rPr lang="en-US" baseline="0" dirty="0"/>
              <a:t> very typical component setup is that a parent can have multiple child components.</a:t>
            </a:r>
          </a:p>
          <a:p>
            <a:endParaRPr lang="en-US" baseline="0" dirty="0"/>
          </a:p>
          <a:p>
            <a:r>
              <a:rPr lang="en-US" baseline="0" dirty="0"/>
              <a:t>A child component, can have its own child component. . And that child component may also have another child component.</a:t>
            </a:r>
          </a:p>
          <a:p>
            <a:r>
              <a:rPr lang="en-US" baseline="0" dirty="0"/>
              <a:t>Such scenarios usually happen because of how you design your application, think of it as normalizing database tables.</a:t>
            </a:r>
          </a:p>
          <a:p>
            <a:endParaRPr lang="en-US" baseline="0" dirty="0"/>
          </a:p>
          <a:p>
            <a:r>
              <a:rPr lang="en-US" baseline="0" dirty="0"/>
              <a:t>Now, there’s a chance that you’ll need a data from the great grand child to be passed upwards and to the root parent, and then send it to another child</a:t>
            </a:r>
          </a:p>
          <a:p>
            <a:r>
              <a:rPr lang="en-US" baseline="0" dirty="0"/>
              <a:t>Is there a way to just directly do that?</a:t>
            </a:r>
            <a:endParaRPr lang="en-US" dirty="0"/>
          </a:p>
        </p:txBody>
      </p:sp>
      <p:sp>
        <p:nvSpPr>
          <p:cNvPr id="4" name="Slide Number Placeholder 3"/>
          <p:cNvSpPr>
            <a:spLocks noGrp="1"/>
          </p:cNvSpPr>
          <p:nvPr>
            <p:ph type="sldNum" idx="10"/>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id-ID" sz="1200" b="0" i="0" u="none" strike="noStrike" cap="none" smtClean="0">
                <a:solidFill>
                  <a:schemeClr val="dk1"/>
                </a:solidFill>
                <a:latin typeface="Calibri"/>
                <a:ea typeface="Calibri"/>
                <a:cs typeface="Calibri"/>
                <a:sym typeface="Calibri"/>
              </a:rPr>
              <a:t>4</a:t>
            </a:fld>
            <a:endParaRPr lang="id-ID"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013309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example, we’d like to add a header</a:t>
            </a:r>
            <a:r>
              <a:rPr lang="en-US" baseline="0" dirty="0"/>
              <a:t> slot inside our base card component other than just the content. You can only have one un-named slot</a:t>
            </a:r>
          </a:p>
          <a:p>
            <a:endParaRPr lang="en-US" baseline="0" dirty="0"/>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baseline="0" dirty="0"/>
              <a:t>HTML: </a:t>
            </a:r>
            <a:r>
              <a:rPr lang="en-US" sz="1200" b="0" i="0" u="sng" strike="noStrike" cap="none" dirty="0">
                <a:solidFill>
                  <a:schemeClr val="dk1"/>
                </a:solidFill>
                <a:effectLst/>
                <a:latin typeface="Calibri"/>
                <a:ea typeface="Calibri"/>
                <a:cs typeface="Calibri"/>
                <a:sym typeface="Calibri"/>
                <a:hlinkClick r:id="rId3"/>
              </a:rPr>
              <a:t>https://carbon.now.sh/?bg=rgba%28255%2C255%2C255%2C1%29&amp;t=seti&amp;wt=none&amp;l=htmlmixed&amp;ds=false&amp;dsyoff=20px&amp;dsblur=68px&amp;wc=true&amp;wa=true&amp;pv=56px&amp;ph=56px&amp;ln=false&amp;fl=1&amp;fm=Hack&amp;fs=14px&amp;lh=133%25&amp;si=false&amp;es=2x&amp;wm=false&amp;code=%253Ctemplate%253E%250A%2520%2520%253Cdiv%2520class%253D%2522item-header%2522%253E%250A%2520%2520%2520%2520%253Ch3%253E%253Cslot%2520name%253D%2522header%2522%253E%253C%252Fslot%253E%253C%252Fh3%253E%250A%2520%2520%253C%252Fdiv%253E%250A%2520%2520%253Cslot%253E%253C%252Fslot%253E%250A%253C%252Ftemplate%253E</a:t>
            </a:r>
            <a:endParaRPr lang="en-US" sz="1200" b="0" i="0" u="none" strike="noStrike" cap="none" dirty="0">
              <a:solidFill>
                <a:schemeClr val="dk1"/>
              </a:solidFill>
              <a:effectLst/>
              <a:latin typeface="Calibri"/>
              <a:ea typeface="Calibri"/>
              <a:cs typeface="Calibri"/>
              <a:sym typeface="Calibri"/>
            </a:endParaRP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p:txBody>
      </p:sp>
      <p:sp>
        <p:nvSpPr>
          <p:cNvPr id="4" name="Slide Number Placeholder 3"/>
          <p:cNvSpPr>
            <a:spLocks noGrp="1"/>
          </p:cNvSpPr>
          <p:nvPr>
            <p:ph type="sldNum" idx="10"/>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id-ID" sz="1200" b="0" i="0" u="none" strike="noStrike" cap="none" smtClean="0">
                <a:solidFill>
                  <a:schemeClr val="dk1"/>
                </a:solidFill>
                <a:latin typeface="Calibri"/>
                <a:ea typeface="Calibri"/>
                <a:cs typeface="Calibri"/>
                <a:sym typeface="Calibri"/>
              </a:rPr>
              <a:t>14</a:t>
            </a:fld>
            <a:endParaRPr lang="id-ID"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0633159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a:t>
            </a:r>
            <a:r>
              <a:rPr lang="en-US" baseline="0" dirty="0"/>
              <a:t> note that scoped stylings inside slot components only affect unique elements inside. It does not in any way affect the component it is wrapping</a:t>
            </a:r>
          </a:p>
          <a:p>
            <a:endParaRPr lang="en-US" dirty="0"/>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0" i="0" u="sng" strike="noStrike" cap="none" dirty="0">
                <a:solidFill>
                  <a:schemeClr val="dk1"/>
                </a:solidFill>
                <a:effectLst/>
                <a:latin typeface="Calibri"/>
                <a:ea typeface="Calibri"/>
                <a:cs typeface="Calibri"/>
                <a:sym typeface="Calibri"/>
                <a:hlinkClick r:id="rId3"/>
              </a:rPr>
              <a:t>https://carbon.now.sh/?bg=rgba%28255%2C255%2C255%2C1%29&amp;t=seti&amp;wt=none&amp;l=htmlmixed&amp;ds=false&amp;dsyoff=20px&amp;dsblur=68px&amp;wc=true&amp;wa=true&amp;pv=56px&amp;ph=56px&amp;ln=false&amp;fl=1&amp;fm=Hack&amp;fs=14px&amp;lh=133%25&amp;si=false&amp;es=2x&amp;wm=false&amp;code=%253Ctemplate%253E%250A%2520%2520%253Cdiv%2520class%253D%2522active-item-container%2522%253E%250A%2520%2520%2520%2520%253Cbase-item-details%253E%250A%2520%2520%2520%2520%2520%2520%253Ctemplate%2520v-slot%253Aheader%253E%250A%2520%2520%2520%2520%2520%2520%2520%2520%257B%257B%2520item.name%2520%257D%257D%250A%2520%2520%2520%2520%2520%2520%253C%252Ftemplate%253E%250A%2520%2520%2520%2520%2520%2520%253Cdiv%2520class%253D%2522summary%2522%253E%250A%2520%2520%2520%2520%2520%2520%2520%2520%253Cdiv%2520class%253D%2522item-name%2522%253E%257B%257B%2520item.name%2520%257D%257D%253C%252Fdiv%253E%250A%2520%2520%2520%2520%2520%2520%2520%2520%253Cdiv%2520class%253D%2522item-details%2522%253E%250A%2520%2520%2520%2520%2520%2520%2520%2520%2520%2520%253Cdiv%2520class%253D%2522item-description%2522%253E%250A%2520%2520%2520%2520%2520%2520%2520%2520%2520%2520%2520%2520%257B%257B%2520item.description%2520%257D%257D%253C%252Fdiv%253E%250A%2520%2520%2520%2520%2520%2520%2520%2520%2520%2520%253Cdiv%2520class%253D%2522item-price%2522%253E%250A%2520%2520%2520%2520%2520%2520%2520%2520%2520%2520%2520%2520Price%253A%2520%257B%257B%2520item.price%2520%257D%257D%2520PHP%253C%252Fdiv%253E%250A%2520%2520%2520%2520%2520%2520%2520%2520%253C%252Fdiv%253E%250A%2520%2520%2520%2520%2520%2520%253C%252Fdiv%253E%250A%2520%2520%2520%2520%253C%252Fbase-item-details%253E%250A%2520%2520%253C%252Fdiv%253E%250A%253C%252Ftemplate%253E</a:t>
            </a:r>
            <a:endParaRPr lang="en-US" sz="1200" b="0" i="0" u="none" strike="noStrike" cap="none" dirty="0">
              <a:solidFill>
                <a:schemeClr val="dk1"/>
              </a:solidFill>
              <a:effectLst/>
              <a:latin typeface="Calibri"/>
              <a:ea typeface="Calibri"/>
              <a:cs typeface="Calibri"/>
              <a:sym typeface="Calibri"/>
            </a:endParaRP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b="0" i="0" u="none" strike="noStrike" cap="none" dirty="0">
              <a:solidFill>
                <a:schemeClr val="dk1"/>
              </a:solidFill>
              <a:effectLst/>
              <a:latin typeface="Calibri"/>
              <a:ea typeface="Calibri"/>
              <a:cs typeface="Calibri"/>
              <a:sym typeface="Calibri"/>
            </a:endParaRPr>
          </a:p>
          <a:p>
            <a:endParaRPr lang="en-US" dirty="0"/>
          </a:p>
          <a:p>
            <a:endParaRPr lang="en-US" dirty="0"/>
          </a:p>
        </p:txBody>
      </p:sp>
      <p:sp>
        <p:nvSpPr>
          <p:cNvPr id="4" name="Slide Number Placeholder 3"/>
          <p:cNvSpPr>
            <a:spLocks noGrp="1"/>
          </p:cNvSpPr>
          <p:nvPr>
            <p:ph type="sldNum" idx="10"/>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id-ID" sz="1200" b="0" i="0" u="none" strike="noStrike" cap="none" smtClean="0">
                <a:solidFill>
                  <a:schemeClr val="dk1"/>
                </a:solidFill>
                <a:latin typeface="Calibri"/>
                <a:ea typeface="Calibri"/>
                <a:cs typeface="Calibri"/>
                <a:sym typeface="Calibri"/>
              </a:rPr>
              <a:t>15</a:t>
            </a:fld>
            <a:endParaRPr lang="id-ID"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7550514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dirty="0"/>
              <a:t>We’d like it such that even if we traverse between those two, data doesn’t keep on reverting back. The problem in this setup is that every time we switch pages, the data</a:t>
            </a:r>
            <a:r>
              <a:rPr lang="en-US" sz="1200" baseline="0" dirty="0"/>
              <a:t> reverts back. We can probably use v-show instead. </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baseline="0" dirty="0"/>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aseline="0" dirty="0"/>
              <a:t>The problem with v-if and v-show is, the more tabs you add, the more conditions you’ll add as well.</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baseline="0" dirty="0"/>
          </a:p>
          <a:p>
            <a:r>
              <a:rPr lang="en-US" baseline="0" dirty="0"/>
              <a:t>HTML: </a:t>
            </a:r>
            <a:r>
              <a:rPr lang="en-US" sz="1200" b="0" i="0" u="sng" strike="noStrike" cap="none" dirty="0">
                <a:solidFill>
                  <a:schemeClr val="dk1"/>
                </a:solidFill>
                <a:effectLst/>
                <a:latin typeface="Calibri"/>
                <a:ea typeface="Calibri"/>
                <a:cs typeface="Calibri"/>
                <a:sym typeface="Calibri"/>
                <a:hlinkClick r:id="rId3"/>
              </a:rPr>
              <a:t>https://carbon.now.sh/?bg=rgba%28255%2C255%2C255%2C1%29&amp;t=seti&amp;wt=none&amp;l=htmlmixed&amp;ds=false&amp;dsyoff=20px&amp;dsblur=68px&amp;wc=true&amp;wa=true&amp;pv=56px&amp;ph=56px&amp;ln=false&amp;fl=1&amp;fm=Hack&amp;fs=14px&amp;lh=133%25&amp;si=false&amp;es=2x&amp;wm=false&amp;code=%253Cbutton%2520%2540click%253D%2522selectedComponent%2520%253D%2520%27app-menu%27%2522%253E%250A%2520%2520Menu%253C%252Fbutton%253E%250A%253Cbutton%2520%2540click%253D%2522selectedComponent%2520%253D%2520%27app-orders%27%2522%253E%250A%2520%2520Orders%253C%252Fbutton%253E%250A%250A%253Capp-menu%2520v-if%253D%2522selectedComponent%2520%253D%253D%253D%2520%27app-menu%27%2522%2520%252F%253E%250A%253Capp-orders%2520v-else%2520%252F%253E</a:t>
            </a:r>
            <a:endParaRPr lang="en-US" sz="1200" b="0" i="0" u="none" strike="noStrike" cap="none" dirty="0">
              <a:solidFill>
                <a:schemeClr val="dk1"/>
              </a:solidFill>
              <a:effectLst/>
              <a:latin typeface="Calibri"/>
              <a:ea typeface="Calibri"/>
              <a:cs typeface="Calibri"/>
              <a:sym typeface="Calibri"/>
            </a:endParaRPr>
          </a:p>
          <a:p>
            <a:endParaRPr lang="en-US" baseline="0" dirty="0"/>
          </a:p>
          <a:p>
            <a:endParaRPr lang="en-US" baseline="0" dirty="0"/>
          </a:p>
        </p:txBody>
      </p:sp>
      <p:sp>
        <p:nvSpPr>
          <p:cNvPr id="4" name="Slide Number Placeholder 3"/>
          <p:cNvSpPr>
            <a:spLocks noGrp="1"/>
          </p:cNvSpPr>
          <p:nvPr>
            <p:ph type="sldNum" idx="10"/>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id-ID" sz="1200" b="0" i="0" u="none" strike="noStrike" cap="none" smtClean="0">
                <a:solidFill>
                  <a:schemeClr val="dk1"/>
                </a:solidFill>
                <a:latin typeface="Calibri"/>
                <a:ea typeface="Calibri"/>
                <a:cs typeface="Calibri"/>
                <a:sym typeface="Calibri"/>
              </a:rPr>
              <a:t>16</a:t>
            </a:fld>
            <a:endParaRPr lang="id-ID"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9580420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Shortens</a:t>
            </a:r>
            <a:r>
              <a:rPr lang="en-US" baseline="0" dirty="0"/>
              <a:t> the code because there is no conditionals you need to add inside the HTML part of the code.</a:t>
            </a:r>
            <a:endParaRPr lang="en-US" dirty="0"/>
          </a:p>
          <a:p>
            <a:endParaRPr lang="en-US" dirty="0"/>
          </a:p>
          <a:p>
            <a:r>
              <a:rPr lang="en-US" dirty="0"/>
              <a:t>Keep</a:t>
            </a:r>
            <a:r>
              <a:rPr lang="en-US" baseline="0" dirty="0"/>
              <a:t> alive works with the dynamic component concept. It tells </a:t>
            </a:r>
            <a:r>
              <a:rPr lang="en-US" baseline="0" dirty="0" err="1"/>
              <a:t>vue</a:t>
            </a:r>
            <a:r>
              <a:rPr lang="en-US" baseline="0" dirty="0"/>
              <a:t> to save the component’s state behind the scenes.</a:t>
            </a:r>
          </a:p>
          <a:p>
            <a:r>
              <a:rPr lang="en-US" baseline="0" dirty="0"/>
              <a:t>Keep alive is optional, but if removed then the state gets revered every component switch</a:t>
            </a:r>
          </a:p>
          <a:p>
            <a:endParaRPr lang="en-US" baseline="0" dirty="0"/>
          </a:p>
          <a:p>
            <a:r>
              <a:rPr lang="en-US" baseline="0" dirty="0"/>
              <a:t>HTML: </a:t>
            </a:r>
            <a:r>
              <a:rPr lang="en-US" sz="1200" b="0" i="0" u="sng" strike="noStrike" cap="none" dirty="0">
                <a:solidFill>
                  <a:schemeClr val="dk1"/>
                </a:solidFill>
                <a:effectLst/>
                <a:latin typeface="Calibri"/>
                <a:ea typeface="Calibri"/>
                <a:cs typeface="Calibri"/>
                <a:sym typeface="Calibri"/>
                <a:hlinkClick r:id="rId3"/>
              </a:rPr>
              <a:t>https://carbon.now.sh/?bg=rgba%28255%2C255%2C255%2C1%29&amp;t=seti&amp;wt=none&amp;l=htmlmixed&amp;ds=false&amp;dsyoff=20px&amp;dsblur=68px&amp;wc=true&amp;wa=true&amp;pv=56px&amp;ph=56px&amp;ln=false&amp;fl=1&amp;fm=Hack&amp;fs=14px&amp;lh=133%25&amp;si=false&amp;es=2x&amp;wm=false&amp;code=%253Cbutton%2520%2540click%253D%2522selectedComponent%2520%253D%2520%27app-menu%27%2522%253E%250A%2520%2520Menu%253C%252Fbutton%253E%250A%253Cbutton%2520%2540click%253D%2522selectedComponent%2520%253D%2520%27app-orders%27%2522%253E%250A%2520%2520Orders%253C%252Fbutton%253E%250A%250A%253Ckeep-alive%253E%250A%2520%2520%253Ccomponent%2520%253Ais%253D%2522selectedComponent%2522%2520%252F%253E%250A%253C%252Fkeep-alive%253E</a:t>
            </a:r>
            <a:endParaRPr lang="en-US" sz="1200" b="0" i="0" u="none" strike="noStrike" cap="none" dirty="0">
              <a:solidFill>
                <a:schemeClr val="dk1"/>
              </a:solidFill>
              <a:effectLst/>
              <a:latin typeface="Calibri"/>
              <a:ea typeface="Calibri"/>
              <a:cs typeface="Calibri"/>
              <a:sym typeface="Calibri"/>
            </a:endParaRPr>
          </a:p>
          <a:p>
            <a:endParaRPr lang="en-US" dirty="0"/>
          </a:p>
        </p:txBody>
      </p:sp>
      <p:sp>
        <p:nvSpPr>
          <p:cNvPr id="4" name="Slide Number Placeholder 3"/>
          <p:cNvSpPr>
            <a:spLocks noGrp="1"/>
          </p:cNvSpPr>
          <p:nvPr>
            <p:ph type="sldNum" idx="10"/>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id-ID" sz="1200" b="0" i="0" u="none" strike="noStrike" cap="none" smtClean="0">
                <a:solidFill>
                  <a:schemeClr val="dk1"/>
                </a:solidFill>
                <a:latin typeface="Calibri"/>
                <a:ea typeface="Calibri"/>
                <a:cs typeface="Calibri"/>
                <a:sym typeface="Calibri"/>
              </a:rPr>
              <a:t>17</a:t>
            </a:fld>
            <a:endParaRPr lang="id-ID"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1443271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cap="none" dirty="0">
                <a:solidFill>
                  <a:schemeClr val="tx1"/>
                </a:solidFill>
                <a:effectLst/>
                <a:latin typeface="Calibri"/>
                <a:ea typeface="Calibri"/>
                <a:cs typeface="Calibri"/>
                <a:sym typeface="Calibri"/>
              </a:rPr>
              <a:t>Cross-Origin Resource Sharing</a:t>
            </a:r>
            <a:r>
              <a:rPr lang="en-US" sz="1200" b="0" i="0" u="none" strike="noStrike" kern="1200" cap="none" dirty="0">
                <a:solidFill>
                  <a:schemeClr val="tx1"/>
                </a:solidFill>
                <a:effectLst/>
                <a:latin typeface="Calibri"/>
                <a:ea typeface="Calibri"/>
                <a:cs typeface="Calibri"/>
                <a:sym typeface="Calibri"/>
              </a:rPr>
              <a:t> (</a:t>
            </a:r>
            <a:r>
              <a:rPr lang="en-US" sz="1200" b="0" i="0" u="none" strike="noStrike" kern="1200" cap="none" dirty="0">
                <a:solidFill>
                  <a:schemeClr val="tx1"/>
                </a:solidFill>
                <a:effectLst/>
                <a:latin typeface="Calibri"/>
                <a:ea typeface="Calibri"/>
                <a:cs typeface="Calibri"/>
                <a:sym typeface="Calibri"/>
                <a:hlinkClick r:id="rId3"/>
              </a:rPr>
              <a:t>CORS</a:t>
            </a:r>
            <a:r>
              <a:rPr lang="en-US" sz="1200" b="0" i="0" u="none" strike="noStrike" kern="1200" cap="none" dirty="0">
                <a:solidFill>
                  <a:schemeClr val="tx1"/>
                </a:solidFill>
                <a:effectLst/>
                <a:latin typeface="Calibri"/>
                <a:ea typeface="Calibri"/>
                <a:cs typeface="Calibri"/>
                <a:sym typeface="Calibri"/>
              </a:rPr>
              <a:t>) is a mechanism that uses additional </a:t>
            </a:r>
            <a:r>
              <a:rPr lang="en-US" sz="1200" b="0" i="0" u="none" strike="noStrike" kern="1200" cap="none" dirty="0">
                <a:solidFill>
                  <a:schemeClr val="tx1"/>
                </a:solidFill>
                <a:effectLst/>
                <a:latin typeface="Calibri"/>
                <a:ea typeface="Calibri"/>
                <a:cs typeface="Calibri"/>
                <a:sym typeface="Calibri"/>
                <a:hlinkClick r:id="rId4"/>
              </a:rPr>
              <a:t>HTTP</a:t>
            </a:r>
            <a:r>
              <a:rPr lang="en-US" sz="1200" b="0" i="0" u="none" strike="noStrike" kern="1200" cap="none" dirty="0">
                <a:solidFill>
                  <a:schemeClr val="tx1"/>
                </a:solidFill>
                <a:effectLst/>
                <a:latin typeface="Calibri"/>
                <a:ea typeface="Calibri"/>
                <a:cs typeface="Calibri"/>
                <a:sym typeface="Calibri"/>
              </a:rPr>
              <a:t> headers to tell browsers to give a web application running at one </a:t>
            </a:r>
            <a:r>
              <a:rPr lang="en-US" sz="1200" b="0" i="0" u="none" strike="noStrike" kern="1200" cap="none" dirty="0">
                <a:solidFill>
                  <a:schemeClr val="tx1"/>
                </a:solidFill>
                <a:effectLst/>
                <a:latin typeface="Calibri"/>
                <a:ea typeface="Calibri"/>
                <a:cs typeface="Calibri"/>
                <a:sym typeface="Calibri"/>
                <a:hlinkClick r:id="rId5"/>
              </a:rPr>
              <a:t>origin</a:t>
            </a:r>
            <a:r>
              <a:rPr lang="en-US" sz="1200" b="0" i="0" u="none" strike="noStrike" kern="1200" cap="none" dirty="0">
                <a:solidFill>
                  <a:schemeClr val="tx1"/>
                </a:solidFill>
                <a:effectLst/>
                <a:latin typeface="Calibri"/>
                <a:ea typeface="Calibri"/>
                <a:cs typeface="Calibri"/>
                <a:sym typeface="Calibri"/>
              </a:rPr>
              <a:t>, access to selected resources from a different origin.</a:t>
            </a:r>
          </a:p>
          <a:p>
            <a:endParaRPr lang="en-US" sz="1200" b="0" i="0" u="none" strike="noStrike" kern="1200" cap="none" dirty="0">
              <a:solidFill>
                <a:schemeClr val="tx1"/>
              </a:solidFill>
              <a:effectLst/>
              <a:latin typeface="Calibri"/>
              <a:ea typeface="Calibri"/>
              <a:cs typeface="Calibri"/>
              <a:sym typeface="Calibri"/>
            </a:endParaRPr>
          </a:p>
          <a:p>
            <a:r>
              <a:rPr lang="en-US" sz="1200" b="0" i="0" u="none" strike="noStrike" kern="1200" cap="none" dirty="0">
                <a:solidFill>
                  <a:schemeClr val="tx1"/>
                </a:solidFill>
                <a:effectLst/>
                <a:latin typeface="Calibri"/>
                <a:ea typeface="Calibri"/>
                <a:cs typeface="Calibri"/>
                <a:sym typeface="Calibri"/>
              </a:rPr>
              <a:t>If encountered,</a:t>
            </a:r>
            <a:r>
              <a:rPr lang="en-US" sz="1200" b="0" i="0" u="none" strike="noStrike" kern="1200" cap="none" baseline="0" dirty="0">
                <a:solidFill>
                  <a:schemeClr val="tx1"/>
                </a:solidFill>
                <a:effectLst/>
                <a:latin typeface="Calibri"/>
                <a:ea typeface="Calibri"/>
                <a:cs typeface="Calibri"/>
                <a:sym typeface="Calibri"/>
              </a:rPr>
              <a:t> server must be adjusted. Not the client</a:t>
            </a:r>
            <a:endParaRPr lang="en-US" dirty="0"/>
          </a:p>
          <a:p>
            <a:endParaRPr lang="en-US" dirty="0"/>
          </a:p>
          <a:p>
            <a:endParaRPr lang="en-US" dirty="0"/>
          </a:p>
        </p:txBody>
      </p:sp>
      <p:sp>
        <p:nvSpPr>
          <p:cNvPr id="4" name="Slide Number Placeholder 3"/>
          <p:cNvSpPr>
            <a:spLocks noGrp="1"/>
          </p:cNvSpPr>
          <p:nvPr>
            <p:ph type="sldNum" idx="10"/>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id-ID" sz="1200" b="0" i="0" u="none" strike="noStrike" cap="none" smtClean="0">
                <a:solidFill>
                  <a:schemeClr val="dk1"/>
                </a:solidFill>
                <a:latin typeface="Calibri"/>
                <a:ea typeface="Calibri"/>
                <a:cs typeface="Calibri"/>
                <a:sym typeface="Calibri"/>
              </a:rPr>
              <a:t>19</a:t>
            </a:fld>
            <a:endParaRPr lang="id-ID"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7721449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not unusual</a:t>
            </a:r>
            <a:r>
              <a:rPr lang="en-US" baseline="0" dirty="0"/>
              <a:t> to have a use case where 3 components need to access the same API call.</a:t>
            </a:r>
          </a:p>
          <a:p>
            <a:endParaRPr lang="en-US" baseline="0" dirty="0"/>
          </a:p>
          <a:p>
            <a:r>
              <a:rPr lang="en-US" baseline="0" dirty="0"/>
              <a:t>For such scenarios, we usually create a reusable code. Say for example, we get our items from the API</a:t>
            </a:r>
            <a:endParaRPr lang="en-US" dirty="0"/>
          </a:p>
        </p:txBody>
      </p:sp>
      <p:sp>
        <p:nvSpPr>
          <p:cNvPr id="4" name="Slide Number Placeholder 3"/>
          <p:cNvSpPr>
            <a:spLocks noGrp="1"/>
          </p:cNvSpPr>
          <p:nvPr>
            <p:ph type="sldNum" idx="10"/>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id-ID" sz="1200" b="0" i="0" u="none" strike="noStrike" cap="none" smtClean="0">
                <a:solidFill>
                  <a:schemeClr val="dk1"/>
                </a:solidFill>
                <a:latin typeface="Calibri"/>
                <a:ea typeface="Calibri"/>
                <a:cs typeface="Calibri"/>
                <a:sym typeface="Calibri"/>
              </a:rPr>
              <a:t>20</a:t>
            </a:fld>
            <a:endParaRPr lang="id-ID"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6578590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The problem</a:t>
            </a:r>
            <a:r>
              <a:rPr lang="en-US" baseline="0" dirty="0"/>
              <a:t> with provide and inject is that they are not reactive. That is with Options API. In this case, </a:t>
            </a:r>
            <a:r>
              <a:rPr lang="en-US" baseline="0" dirty="0" err="1"/>
              <a:t>MenuItem</a:t>
            </a:r>
            <a:r>
              <a:rPr lang="en-US" baseline="0" dirty="0"/>
              <a:t> won’t get the updated value of items. What you can do instead is do the long way round of passing the data via props which is a hassle</a:t>
            </a:r>
            <a:endParaRPr lang="en-US" dirty="0"/>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Code: </a:t>
            </a:r>
            <a:r>
              <a:rPr lang="en-US" sz="1200" b="0" i="0" u="sng" strike="noStrike" cap="none" dirty="0">
                <a:solidFill>
                  <a:schemeClr val="dk1"/>
                </a:solidFill>
                <a:effectLst/>
                <a:latin typeface="Calibri"/>
                <a:ea typeface="Calibri"/>
                <a:cs typeface="Calibri"/>
                <a:sym typeface="Calibri"/>
                <a:hlinkClick r:id="rId3"/>
              </a:rPr>
              <a:t>https://carbon.now.sh/?bg=rgba%28255%2C255%2C255%2C1%29&amp;t=vscode&amp;wt=none&amp;l=javascript&amp;ds=false&amp;dsyoff=20px&amp;dsblur=68px&amp;wc=true&amp;wa=true&amp;pv=56px&amp;ph=56px&amp;ln=false&amp;fl=1&amp;fm=Hack&amp;fs=14px&amp;lh=133%25&amp;si=false&amp;es=2x&amp;wm=false&amp;code=const%2520Menu%2520%253D%2520defineComponent%28%257B%250A%2520%2520%252F%252F%2520components%250A%2520%2520%252F%252F%2520data%250A%2520%2520provide%28%29%2520%257B%250A%2520%2520%2520%2520return%2520%257B%250A%2520%2520%2520%2520%2520%2520items%253A%2520this.items%252C%250A%2520%2520%2520%2520%2520%2520selectItem%253A%2520this.setItemActive%250A%2520%2520%2520%2520%257D%250A%2520%2520%257D%252C%250A%2520%2520%252F%252F%2520methods%250A%2520%2520mounted%28%29%2520%257B%250A%2520%2520%2520%2520getItems%28%29.then%28r%2520%253D%253E%2520%257B%250A%2520%2520%2520%2520%2520%2520this.items%2520%253D%2520r%253B%250A%2520%2520%2520%2520%257D%29%253B%250A%2520%2520%257D%250A%257D%29</a:t>
            </a:r>
            <a:endParaRPr lang="en-US" sz="1200" b="0" i="0" u="none" strike="noStrike" cap="none" dirty="0">
              <a:solidFill>
                <a:schemeClr val="dk1"/>
              </a:solidFill>
              <a:effectLst/>
              <a:latin typeface="Calibri"/>
              <a:ea typeface="Calibri"/>
              <a:cs typeface="Calibri"/>
              <a:sym typeface="Calibri"/>
            </a:endParaRPr>
          </a:p>
          <a:p>
            <a:endParaRPr lang="en-US" dirty="0"/>
          </a:p>
        </p:txBody>
      </p:sp>
      <p:sp>
        <p:nvSpPr>
          <p:cNvPr id="4" name="Slide Number Placeholder 3"/>
          <p:cNvSpPr>
            <a:spLocks noGrp="1"/>
          </p:cNvSpPr>
          <p:nvPr>
            <p:ph type="sldNum" idx="10"/>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id-ID" sz="1200" b="0" i="0" u="none" strike="noStrike" cap="none" smtClean="0">
                <a:solidFill>
                  <a:schemeClr val="dk1"/>
                </a:solidFill>
                <a:latin typeface="Calibri"/>
                <a:ea typeface="Calibri"/>
                <a:cs typeface="Calibri"/>
                <a:sym typeface="Calibri"/>
              </a:rPr>
              <a:t>21</a:t>
            </a:fld>
            <a:endParaRPr lang="id-ID"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6169335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Mixin</a:t>
            </a:r>
            <a:r>
              <a:rPr lang="en-US" baseline="0" dirty="0"/>
              <a:t> is basically another </a:t>
            </a:r>
            <a:r>
              <a:rPr lang="en-US" baseline="0" dirty="0" err="1"/>
              <a:t>Vue</a:t>
            </a:r>
            <a:r>
              <a:rPr lang="en-US" baseline="0" dirty="0"/>
              <a:t> instance that doesn’t have a template. Its core functionality is to share codes. </a:t>
            </a:r>
            <a:r>
              <a:rPr lang="en-US" baseline="0" dirty="0" err="1"/>
              <a:t>Mixins</a:t>
            </a:r>
            <a:r>
              <a:rPr lang="en-US" baseline="0" dirty="0"/>
              <a:t> do not have templates. Their extension could just be plain typescript extension</a:t>
            </a:r>
          </a:p>
          <a:p>
            <a:endParaRPr lang="en-US" baseline="0" dirty="0"/>
          </a:p>
          <a:p>
            <a:r>
              <a:rPr lang="en-US" baseline="0" dirty="0"/>
              <a:t>State inside a </a:t>
            </a:r>
            <a:r>
              <a:rPr lang="en-US" baseline="0" dirty="0" err="1"/>
              <a:t>mixin</a:t>
            </a:r>
            <a:r>
              <a:rPr lang="en-US" baseline="0" dirty="0"/>
              <a:t> is NOT shared</a:t>
            </a:r>
          </a:p>
          <a:p>
            <a:endParaRPr lang="en-US" baseline="0" dirty="0"/>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baseline="0" dirty="0" err="1"/>
              <a:t>TypeScript</a:t>
            </a:r>
            <a:r>
              <a:rPr lang="en-US" baseline="0" dirty="0"/>
              <a:t>: </a:t>
            </a:r>
            <a:r>
              <a:rPr lang="en-US" sz="1200" b="0" i="0" u="sng" strike="noStrike" cap="none" dirty="0">
                <a:solidFill>
                  <a:schemeClr val="dk1"/>
                </a:solidFill>
                <a:effectLst/>
                <a:latin typeface="Calibri"/>
                <a:ea typeface="Calibri"/>
                <a:cs typeface="Calibri"/>
                <a:sym typeface="Calibri"/>
                <a:hlinkClick r:id="rId3"/>
              </a:rPr>
              <a:t>https://carbon.now.sh/?bg=rgba%28255%2C255%2C255%2C1%29&amp;t=vscode&amp;wt=none&amp;l=javascript&amp;ds=false&amp;dsyoff=20px&amp;dsblur=68px&amp;wc=true&amp;wa=true&amp;pv=56px&amp;ph=56px&amp;ln=false&amp;fl=1&amp;fm=Hack&amp;fs=14px&amp;lh=133%25&amp;si=false&amp;es=2x&amp;wm=false&amp;code=const%2520ItemMixin%2520%253D%2520defineComponent%28%257B%250A%2520%2520data%28%29%2520%257B%250A%2520%2520%2520%2520return%2520%257B%250A%2520%2520%2520%2520%2520%2520items%253A%2520%255B%255D%2520as%2520MenuItem%255B%255D%250A%2520%2520%2520%2520%257D%250A%2520%2520%257D%252C%250A%2520%2520created%28%29%2520%257B%250A%2520%2520%2520%2520getItems%28%29.then%28r%2520%253D%253E%2520%257B%250A%2520%2520%2520%2520%2520%2520this.items%2520%253D%2520r%250A%2520%2520%2520%2520%257D%29%253B%250A%2520%2520%257D%250A%257D%29%253B</a:t>
            </a:r>
            <a:endParaRPr lang="en-US" sz="1200" b="0" i="0" u="none" strike="noStrike" cap="none" dirty="0">
              <a:solidFill>
                <a:schemeClr val="dk1"/>
              </a:solidFill>
              <a:effectLst/>
              <a:latin typeface="Calibri"/>
              <a:ea typeface="Calibri"/>
              <a:cs typeface="Calibri"/>
              <a:sym typeface="Calibri"/>
            </a:endParaRPr>
          </a:p>
          <a:p>
            <a:endParaRPr lang="en-US" dirty="0"/>
          </a:p>
        </p:txBody>
      </p:sp>
      <p:sp>
        <p:nvSpPr>
          <p:cNvPr id="4" name="Slide Number Placeholder 3"/>
          <p:cNvSpPr>
            <a:spLocks noGrp="1"/>
          </p:cNvSpPr>
          <p:nvPr>
            <p:ph type="sldNum" idx="10"/>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id-ID" sz="1200" b="0" i="0" u="none" strike="noStrike" cap="none" smtClean="0">
                <a:solidFill>
                  <a:schemeClr val="dk1"/>
                </a:solidFill>
                <a:latin typeface="Calibri"/>
                <a:ea typeface="Calibri"/>
                <a:cs typeface="Calibri"/>
                <a:sym typeface="Calibri"/>
              </a:rPr>
              <a:t>22</a:t>
            </a:fld>
            <a:endParaRPr lang="id-ID"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837668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One</a:t>
            </a:r>
            <a:r>
              <a:rPr lang="en-US" baseline="0" dirty="0"/>
              <a:t> redeemable problem with </a:t>
            </a:r>
            <a:r>
              <a:rPr lang="en-US" baseline="0" dirty="0" err="1"/>
              <a:t>mixins</a:t>
            </a:r>
            <a:r>
              <a:rPr lang="en-US" baseline="0" dirty="0"/>
              <a:t>, you have to make it so that it is </a:t>
            </a:r>
            <a:r>
              <a:rPr lang="en-US" baseline="0"/>
              <a:t>type safe.</a:t>
            </a:r>
            <a:endParaRPr lang="en-US" dirty="0"/>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err="1"/>
              <a:t>TypeScript</a:t>
            </a:r>
            <a:r>
              <a:rPr lang="en-US" dirty="0"/>
              <a:t>:</a:t>
            </a:r>
            <a:r>
              <a:rPr lang="en-US" baseline="0" dirty="0"/>
              <a:t> </a:t>
            </a:r>
            <a:r>
              <a:rPr lang="en-US" sz="1200" b="0" i="0" u="sng" strike="noStrike" cap="none" dirty="0">
                <a:solidFill>
                  <a:schemeClr val="dk1"/>
                </a:solidFill>
                <a:effectLst/>
                <a:latin typeface="Calibri"/>
                <a:ea typeface="Calibri"/>
                <a:cs typeface="Calibri"/>
                <a:sym typeface="Calibri"/>
                <a:hlinkClick r:id="rId3"/>
              </a:rPr>
              <a:t>https://carbon.now.sh/?bg=rgba%28255%2C255%2C255%2C1%29&amp;t=vscode&amp;wt=none&amp;l=javascript&amp;ds=false&amp;dsyoff=20px&amp;dsblur=68px&amp;wc=true&amp;wa=true&amp;pv=56px&amp;ph=56px&amp;ln=false&amp;fl=1&amp;fm=Hack&amp;fs=14px&amp;lh=133%25&amp;si=false&amp;es=2x&amp;wm=false&amp;code=const%2520MenuItemList%2520%253D%2520defineComponent%28%257B%250A%2520%2520components%253A%2520%257B%250A%2520%2520%2520%2520menuItem%253A%2520MenuItem%250A%2520%2520%257D%252C%250A%2520%2520mixins%253A%2520%255BItemMixin%255D%250A%257D%29%253B</a:t>
            </a:r>
            <a:endParaRPr lang="en-US" sz="1200" b="0" i="0" u="none" strike="noStrike" cap="none" dirty="0">
              <a:solidFill>
                <a:schemeClr val="dk1"/>
              </a:solidFill>
              <a:effectLst/>
              <a:latin typeface="Calibri"/>
              <a:ea typeface="Calibri"/>
              <a:cs typeface="Calibri"/>
              <a:sym typeface="Calibri"/>
            </a:endParaRPr>
          </a:p>
          <a:p>
            <a:endParaRPr lang="en-US" dirty="0"/>
          </a:p>
        </p:txBody>
      </p:sp>
      <p:sp>
        <p:nvSpPr>
          <p:cNvPr id="4" name="Slide Number Placeholder 3"/>
          <p:cNvSpPr>
            <a:spLocks noGrp="1"/>
          </p:cNvSpPr>
          <p:nvPr>
            <p:ph type="sldNum" idx="10"/>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id-ID" sz="1200" b="0" i="0" u="none" strike="noStrike" cap="none" smtClean="0">
                <a:solidFill>
                  <a:schemeClr val="dk1"/>
                </a:solidFill>
                <a:latin typeface="Calibri"/>
                <a:ea typeface="Calibri"/>
                <a:cs typeface="Calibri"/>
                <a:sym typeface="Calibri"/>
              </a:rPr>
              <a:t>23</a:t>
            </a:fld>
            <a:endParaRPr lang="id-ID"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3486997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9"/>
        <p:cNvGrpSpPr/>
        <p:nvPr/>
      </p:nvGrpSpPr>
      <p:grpSpPr>
        <a:xfrm>
          <a:off x="0" y="0"/>
          <a:ext cx="0" cy="0"/>
          <a:chOff x="0" y="0"/>
          <a:chExt cx="0" cy="0"/>
        </a:xfrm>
      </p:grpSpPr>
      <p:sp>
        <p:nvSpPr>
          <p:cNvPr id="1090" name="Google Shape;1090;g8a16dae6ce_0_3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1" name="Google Shape;1091;g8a16dae6ce_0_3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656131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 concrete example. You just wanted to have a topic</a:t>
            </a:r>
            <a:r>
              <a:rPr lang="en-US" baseline="0" dirty="0"/>
              <a:t> and topics component. And then you realize you can further breakdown your topics component.</a:t>
            </a:r>
          </a:p>
          <a:p>
            <a:endParaRPr lang="en-US" baseline="0" dirty="0"/>
          </a:p>
          <a:p>
            <a:r>
              <a:rPr lang="en-US" baseline="0" dirty="0"/>
              <a:t>In this case, some components end up having props and emits they don’t even need. We call this pass thru components.</a:t>
            </a:r>
            <a:endParaRPr lang="en-US" dirty="0"/>
          </a:p>
        </p:txBody>
      </p:sp>
      <p:sp>
        <p:nvSpPr>
          <p:cNvPr id="4" name="Slide Number Placeholder 3"/>
          <p:cNvSpPr>
            <a:spLocks noGrp="1"/>
          </p:cNvSpPr>
          <p:nvPr>
            <p:ph type="sldNum" idx="10"/>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id-ID" sz="1200" b="0" i="0" u="none" strike="noStrike" cap="none" smtClean="0">
                <a:solidFill>
                  <a:schemeClr val="dk1"/>
                </a:solidFill>
                <a:latin typeface="Calibri"/>
                <a:ea typeface="Calibri"/>
                <a:cs typeface="Calibri"/>
                <a:sym typeface="Calibri"/>
              </a:rPr>
              <a:t>5</a:t>
            </a:fld>
            <a:endParaRPr lang="id-ID"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5012837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Quoted parent because it is not always</a:t>
            </a:r>
            <a:r>
              <a:rPr lang="en-US" baseline="0" dirty="0"/>
              <a:t> the root component. It can be any parent component.</a:t>
            </a:r>
            <a:endParaRPr lang="en-US" dirty="0"/>
          </a:p>
        </p:txBody>
      </p:sp>
      <p:sp>
        <p:nvSpPr>
          <p:cNvPr id="4" name="Slide Number Placeholder 3"/>
          <p:cNvSpPr>
            <a:spLocks noGrp="1"/>
          </p:cNvSpPr>
          <p:nvPr>
            <p:ph type="sldNum" idx="10"/>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id-ID" sz="1200" b="0" i="0" u="none" strike="noStrike" cap="none" smtClean="0">
                <a:solidFill>
                  <a:schemeClr val="dk1"/>
                </a:solidFill>
                <a:latin typeface="Calibri"/>
                <a:ea typeface="Calibri"/>
                <a:cs typeface="Calibri"/>
                <a:sym typeface="Calibri"/>
              </a:rPr>
              <a:t>6</a:t>
            </a:fld>
            <a:endParaRPr lang="id-ID"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274567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Props</a:t>
            </a:r>
            <a:r>
              <a:rPr lang="en-US" baseline="0" dirty="0"/>
              <a:t> for </a:t>
            </a:r>
            <a:r>
              <a:rPr lang="en-US" baseline="0" dirty="0" err="1"/>
              <a:t>KnowledgeBase</a:t>
            </a:r>
            <a:r>
              <a:rPr lang="en-US" baseline="0" dirty="0"/>
              <a:t> and </a:t>
            </a:r>
            <a:r>
              <a:rPr lang="en-US" baseline="0" dirty="0" err="1"/>
              <a:t>KnowledgeGrid</a:t>
            </a:r>
            <a:r>
              <a:rPr lang="en-US" baseline="0" dirty="0"/>
              <a:t> components is no longer needed. Hence we can also remove their bindings</a:t>
            </a:r>
          </a:p>
          <a:p>
            <a:endParaRPr lang="en-US" baseline="0" dirty="0"/>
          </a:p>
          <a:p>
            <a:r>
              <a:rPr lang="en-US" baseline="0" dirty="0"/>
              <a:t>Type casting injects is a nuisance right now</a:t>
            </a:r>
          </a:p>
          <a:p>
            <a:endParaRPr lang="en-US" baseline="0" dirty="0"/>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baseline="0" dirty="0"/>
              <a:t>Provide: </a:t>
            </a:r>
            <a:r>
              <a:rPr lang="en-US" sz="1200" b="0" i="0" u="sng" strike="noStrike" cap="none" dirty="0">
                <a:solidFill>
                  <a:schemeClr val="dk1"/>
                </a:solidFill>
                <a:effectLst/>
                <a:latin typeface="Calibri"/>
                <a:ea typeface="Calibri"/>
                <a:cs typeface="Calibri"/>
                <a:sym typeface="Calibri"/>
                <a:hlinkClick r:id="rId3"/>
              </a:rPr>
              <a:t>https://carbon.now.sh/?bg=rgba%28255%2C255%2C255%2C1%29&amp;t=vscode&amp;wt=none&amp;l=javascript&amp;ds=false&amp;dsyoff=20px&amp;dsblur=68px&amp;wc=true&amp;wa=true&amp;pv=56px&amp;ph=56px&amp;ln=false&amp;fl=1&amp;fm=Hack&amp;fs=14px&amp;lh=133%25&amp;si=false&amp;es=2x&amp;wm=false&amp;code=const%2520Menu%2520%253D%2520defineComponent%28%257B%250A%2520%2520%252F%252F%2520components%250A%2520%2520%252F%252F%2520data%250A%2520%2520provide%253A%2520%257B%250A%2520%2520%2520%2520items%253A%2520%255B%250A%2520%2520%2520%2520%2520%2520%257B%250A%2520%2520%2520%2520%2520%2520%2520%2520id%253A%25201%252C%250A%2520%2520%2520%2520%2520%2520%2520%2520name%253A%2520%27Cheese%2520Burger%27%252C%250A%2520%2520%2520%2520%2520%2520%2520%2520description%253A%2520%27Burger%2520w%252F%2520Cheese%2520on%2520top%21%27%252C%250A%2520%2520%2520%2520%2520%2520%2520%2520price%253A%252046.00%250A%2520%2520%2520%2520%2520%2520%257D%252C%250A%2520%2520%2520%2520%2520%2520%257B%250A%2520%2520%2520%2520%2520%2520%2520%2520id%253A%25202%252C%250A%2520%2520%2520%2520%2520%2520%2520%2520name%253A%2520%27Chicken%2520Time%27%252C%250A%2520%2520%2520%2520%2520%2520%2520%2520description%253A%2520%27Burger%2520but%2520made%2520w%252F%2520chicken%27%252C%250A%2520%2520%2520%2520%2520%2520%2520%2520price%253A%252039.00%250A%2520%2520%2520%2520%2520%2520%257D%252C%250A%2520%2520%2520%2520%2520%2520%257B%250A%2520%2520%2520%2520%2520%2520%2520%2520id%253A%25203%252C%250A%2520%2520%2520%2520%2520%2520%2520%2520name%253A%2520%27Black%2520Pepper%2520Burger%27%252C%250A%2520%2520%2520%2520%2520%2520%2520%2520description%253A%2520%2560it%27s%2520black%252C%2520it%27s%2520peppery%252C%2520but%2520it%27s%2520not%2520racist%2560%252C%250A%2520%2520%2520%2520%2520%2520%2520%2520price%253A%252073%250A%2520%2520%2520%2520%2520%2520%257D%250A%2520%2520%2520%2520%255D%2520as%2520Item%255B%255D%250A%2520%2520%257D%252C%250A%2520%2520%252F%252F%2520methods%250A%257D%29</a:t>
            </a:r>
            <a:endParaRPr lang="en-US" sz="1200" b="0" i="0" u="none" strike="noStrike" cap="none" dirty="0">
              <a:solidFill>
                <a:schemeClr val="dk1"/>
              </a:solidFill>
              <a:effectLst/>
              <a:latin typeface="Calibri"/>
              <a:ea typeface="Calibri"/>
              <a:cs typeface="Calibri"/>
              <a:sym typeface="Calibri"/>
            </a:endParaRPr>
          </a:p>
          <a:p>
            <a:endParaRPr lang="en-US" dirty="0"/>
          </a:p>
          <a:p>
            <a:endParaRPr lang="en-US" dirty="0"/>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Inject: </a:t>
            </a:r>
            <a:r>
              <a:rPr lang="en-US" sz="1200" b="0" i="0" u="sng" strike="noStrike" cap="none" dirty="0">
                <a:solidFill>
                  <a:schemeClr val="dk1"/>
                </a:solidFill>
                <a:effectLst/>
                <a:latin typeface="Calibri"/>
                <a:ea typeface="Calibri"/>
                <a:cs typeface="Calibri"/>
                <a:sym typeface="Calibri"/>
                <a:hlinkClick r:id="rId4"/>
              </a:rPr>
              <a:t>https://carbon.now.sh/?bg=rgba%28255%2C255%2C255%2C1%29&amp;t=vscode&amp;wt=none&amp;l=javascript&amp;ds=false&amp;dsyoff=20px&amp;dsblur=68px&amp;wc=true&amp;wa=true&amp;pv=56px&amp;ph=56px&amp;ln=false&amp;fl=1&amp;fm=Hack&amp;fs=14px&amp;lh=133%25&amp;si=false&amp;es=2x&amp;wm=false&amp;code=const%2520MenuItemList%2520%253D%2520defineComponent%28%257B%250A%2520%2520components%253A%2520%257B%250A%2520%2520%2520%2520menuItem%253A%2520MenuItem%250A%2520%2520%257D%252C%250A%2520%2520inject%253A%2520%255B%27items%27%255D%252C%250A%2520%2520emits%253A%2520%257B%250A%2520%2520%2520%2520setActive%253A%2520%28id%253A%2520number%29%2520%253D%253E%2520%257B%250A%2520%2520%2520%2520%2520%2520return%2520id%2520%21%253D%2520null%253B%250A%2520%2520%2520%2520%257D%250A%2520%2520%257D%252C%250A%2520%2520methods%253A%2520%257B%250A%2520%2520%2520%2520setItemActive%28id%253A%2520number%29%2520%257B%250A%2520%2520%2520%2520%2520%2520this.%2524emit%28%27setActive%27%252C%2520id%2520as%2520number%29%253B%250A%2520%2520%2520%2520%257D%250A%2520%2520%257D%250A%257D%29%253B</a:t>
            </a:r>
            <a:endParaRPr lang="en-US" sz="1200" b="0" i="0" u="none" strike="noStrike" cap="none" dirty="0">
              <a:solidFill>
                <a:schemeClr val="dk1"/>
              </a:solidFill>
              <a:effectLst/>
              <a:latin typeface="Calibri"/>
              <a:ea typeface="Calibri"/>
              <a:cs typeface="Calibri"/>
              <a:sym typeface="Calibri"/>
            </a:endParaRPr>
          </a:p>
          <a:p>
            <a:endParaRPr lang="en-US" dirty="0"/>
          </a:p>
          <a:p>
            <a:endParaRPr lang="en-US" dirty="0"/>
          </a:p>
        </p:txBody>
      </p:sp>
      <p:sp>
        <p:nvSpPr>
          <p:cNvPr id="4" name="Slide Number Placeholder 3"/>
          <p:cNvSpPr>
            <a:spLocks noGrp="1"/>
          </p:cNvSpPr>
          <p:nvPr>
            <p:ph type="sldNum" idx="10"/>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id-ID" sz="1200" b="0" i="0" u="none" strike="noStrike" cap="none" smtClean="0">
                <a:solidFill>
                  <a:schemeClr val="dk1"/>
                </a:solidFill>
                <a:latin typeface="Calibri"/>
                <a:ea typeface="Calibri"/>
                <a:cs typeface="Calibri"/>
                <a:sym typeface="Calibri"/>
              </a:rPr>
              <a:t>7</a:t>
            </a:fld>
            <a:endParaRPr lang="id-ID"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4364589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Code: </a:t>
            </a:r>
            <a:r>
              <a:rPr lang="en-US" sz="1200" b="0" i="0" u="sng" strike="noStrike" cap="none" dirty="0">
                <a:solidFill>
                  <a:schemeClr val="dk1"/>
                </a:solidFill>
                <a:effectLst/>
                <a:latin typeface="Calibri"/>
                <a:ea typeface="Calibri"/>
                <a:cs typeface="Calibri"/>
                <a:sym typeface="Calibri"/>
                <a:hlinkClick r:id="rId3"/>
              </a:rPr>
              <a:t>https://carbon.now.sh/?bg=rgba%28255%2C255%2C255%2C1%29&amp;t=vscode&amp;wt=none&amp;l=javascript&amp;ds=false&amp;dsyoff=20px&amp;dsblur=68px&amp;wc=true&amp;wa=true&amp;pv=56px&amp;ph=56px&amp;ln=false&amp;fl=1&amp;fm=Hack&amp;fs=14px&amp;lh=133%25&amp;si=false&amp;es=2x&amp;wm=false&amp;code=const%2520Menu%2520%253D%2520defineComponent%28%257B%250A%2520%2520%252F%252F%2520components%250A%2520%2520%252F%252F%2520data%250A%2520%2520provide%28%29%2520%257B%250A%2520%2520%2520%2520return%2520%257B%250A%2520%2520%2520%2520%2520%2520items%253A%2520this.items%250A%2520%2520%2520%2520%257D%250A%2520%2520%257D%252C%250A%2520%2520%252F%252F%2520methods%250A%257D%29</a:t>
            </a:r>
            <a:endParaRPr lang="en-US" sz="1200" b="0" i="0" u="none" strike="noStrike" cap="none" dirty="0">
              <a:solidFill>
                <a:schemeClr val="dk1"/>
              </a:solidFill>
              <a:effectLst/>
              <a:latin typeface="Calibri"/>
              <a:ea typeface="Calibri"/>
              <a:cs typeface="Calibri"/>
              <a:sym typeface="Calibri"/>
            </a:endParaRPr>
          </a:p>
          <a:p>
            <a:endParaRPr lang="en-US" dirty="0"/>
          </a:p>
          <a:p>
            <a:endParaRPr lang="en-US" dirty="0"/>
          </a:p>
        </p:txBody>
      </p:sp>
      <p:sp>
        <p:nvSpPr>
          <p:cNvPr id="4" name="Slide Number Placeholder 3"/>
          <p:cNvSpPr>
            <a:spLocks noGrp="1"/>
          </p:cNvSpPr>
          <p:nvPr>
            <p:ph type="sldNum" idx="10"/>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id-ID" sz="1200" b="0" i="0" u="none" strike="noStrike" cap="none" smtClean="0">
                <a:solidFill>
                  <a:schemeClr val="dk1"/>
                </a:solidFill>
                <a:latin typeface="Calibri"/>
                <a:ea typeface="Calibri"/>
                <a:cs typeface="Calibri"/>
                <a:sym typeface="Calibri"/>
              </a:rPr>
              <a:t>8</a:t>
            </a:fld>
            <a:endParaRPr lang="id-ID"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6177998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You don’t have to execute it when providing. On</a:t>
            </a:r>
            <a:r>
              <a:rPr lang="en-US" baseline="0" dirty="0"/>
              <a:t> the injected component, you must execute it.</a:t>
            </a:r>
            <a:endParaRPr lang="en-US" dirty="0"/>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Code:</a:t>
            </a:r>
            <a:r>
              <a:rPr lang="en-US" baseline="0" dirty="0"/>
              <a:t> </a:t>
            </a:r>
            <a:r>
              <a:rPr lang="en-US" sz="1200" b="0" i="0" u="sng" strike="noStrike" cap="none" dirty="0">
                <a:solidFill>
                  <a:schemeClr val="dk1"/>
                </a:solidFill>
                <a:effectLst/>
                <a:latin typeface="Calibri"/>
                <a:ea typeface="Calibri"/>
                <a:cs typeface="Calibri"/>
                <a:sym typeface="Calibri"/>
                <a:hlinkClick r:id="rId3"/>
              </a:rPr>
              <a:t>https://carbon.now.sh/?bg=rgba%28255%2C255%2C255%2C1%29&amp;t=vscode&amp;wt=none&amp;l=javascript&amp;ds=false&amp;dsyoff=20px&amp;dsblur=68px&amp;wc=true&amp;wa=true&amp;pv=56px&amp;ph=56px&amp;ln=false&amp;fl=1&amp;fm=Hack&amp;fs=14px&amp;lh=133%25&amp;si=false&amp;es=2x&amp;wm=false&amp;code=const%2520Menu%2520%253D%2520defineComponent%28%257B%250A%2520%2520%252F%252F%2520components%250A%2520%2520%252F%252F%2520data%250A%2520%2520provide%28%29%2520%257B%250A%2520%2520%2520%2520return%2520%257B%250A%2520%2520%2520%2520%2520%2520items%253A%2520this.items%252C%250A%2520%2520%2520%2520%2520%2520selectItem%253A%2520this.setItemActive%250A%2520%2520%2520%2520%257D%250A%2520%2520%257D%252C%250A%2520%2520%252F%252F%2520methods%250A%257D%29</a:t>
            </a:r>
            <a:endParaRPr lang="en-US" sz="1200" b="0" i="0" u="none" strike="noStrike" cap="none" dirty="0">
              <a:solidFill>
                <a:schemeClr val="dk1"/>
              </a:solidFill>
              <a:effectLst/>
              <a:latin typeface="Calibri"/>
              <a:ea typeface="Calibri"/>
              <a:cs typeface="Calibri"/>
              <a:sym typeface="Calibri"/>
            </a:endParaRP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p:txBody>
      </p:sp>
      <p:sp>
        <p:nvSpPr>
          <p:cNvPr id="4" name="Slide Number Placeholder 3"/>
          <p:cNvSpPr>
            <a:spLocks noGrp="1"/>
          </p:cNvSpPr>
          <p:nvPr>
            <p:ph type="sldNum" idx="10"/>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id-ID" sz="1200" b="0" i="0" u="none" strike="noStrike" cap="none" smtClean="0">
                <a:solidFill>
                  <a:schemeClr val="dk1"/>
                </a:solidFill>
                <a:latin typeface="Calibri"/>
                <a:ea typeface="Calibri"/>
                <a:cs typeface="Calibri"/>
                <a:sym typeface="Calibri"/>
              </a:rPr>
              <a:t>9</a:t>
            </a:fld>
            <a:endParaRPr lang="id-ID"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9557063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By default,</a:t>
            </a:r>
            <a:r>
              <a:rPr lang="en-US" baseline="0" dirty="0"/>
              <a:t> styles are global. </a:t>
            </a:r>
            <a:r>
              <a:rPr lang="en-US" baseline="0" dirty="0" err="1"/>
              <a:t>Vue</a:t>
            </a:r>
            <a:r>
              <a:rPr lang="en-US" baseline="0" dirty="0"/>
              <a:t> adds a specific attribute to your component elements on the DOM hence it knows which styles are relevant to the component.</a:t>
            </a:r>
          </a:p>
          <a:p>
            <a:endParaRPr lang="en-US" baseline="0" dirty="0"/>
          </a:p>
          <a:p>
            <a:r>
              <a:rPr lang="en-US" baseline="0" dirty="0"/>
              <a:t>CSS: </a:t>
            </a:r>
            <a:r>
              <a:rPr lang="en-US" sz="1200" b="0" i="0" u="sng" strike="noStrike" cap="none" dirty="0">
                <a:solidFill>
                  <a:schemeClr val="dk1"/>
                </a:solidFill>
                <a:effectLst/>
                <a:latin typeface="Calibri"/>
                <a:ea typeface="Calibri"/>
                <a:cs typeface="Calibri"/>
                <a:sym typeface="Calibri"/>
                <a:hlinkClick r:id="rId3"/>
              </a:rPr>
              <a:t>https://carbon.now.sh/?bg=rgba%28255%2C255%2C255%2C1%29&amp;t=seti&amp;wt=none&amp;l=htmlmixed&amp;ds=false&amp;dsyoff=20px&amp;dsblur=68px&amp;wc=true&amp;wa=true&amp;pv=56px&amp;ph=56px&amp;ln=false&amp;fl=1&amp;fm=Hack&amp;fs=14px&amp;lh=133%25&amp;si=false&amp;es=2x&amp;wm=false&amp;code=%253Cstyle%2520scoped%253E%250A%250A.menu%2520%257B%250A%2520%2520margin%253A%252020px%2520auto%253B%250A%257D%250A%253C%252Fstyle%253E</a:t>
            </a:r>
            <a:endParaRPr lang="en-US" sz="1200" b="0" i="0" u="none" strike="noStrike" cap="none" dirty="0">
              <a:solidFill>
                <a:schemeClr val="dk1"/>
              </a:solidFill>
              <a:effectLst/>
              <a:latin typeface="Calibri"/>
              <a:ea typeface="Calibri"/>
              <a:cs typeface="Calibri"/>
              <a:sym typeface="Calibri"/>
            </a:endParaRPr>
          </a:p>
        </p:txBody>
      </p:sp>
      <p:sp>
        <p:nvSpPr>
          <p:cNvPr id="4" name="Slide Number Placeholder 3"/>
          <p:cNvSpPr>
            <a:spLocks noGrp="1"/>
          </p:cNvSpPr>
          <p:nvPr>
            <p:ph type="sldNum" idx="10"/>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id-ID" sz="1200" b="0" i="0" u="none" strike="noStrike" cap="none" smtClean="0">
                <a:solidFill>
                  <a:schemeClr val="dk1"/>
                </a:solidFill>
                <a:latin typeface="Calibri"/>
                <a:ea typeface="Calibri"/>
                <a:cs typeface="Calibri"/>
                <a:sym typeface="Calibri"/>
              </a:rPr>
              <a:t>11</a:t>
            </a:fld>
            <a:endParaRPr lang="id-ID"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2606842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Think</a:t>
            </a:r>
            <a:r>
              <a:rPr lang="en-US" baseline="0" dirty="0"/>
              <a:t> of slots as a prop where you pass in content instead of data. Slot components are usually registered globally.</a:t>
            </a:r>
          </a:p>
          <a:p>
            <a:endParaRPr lang="en-US" baseline="0" dirty="0"/>
          </a:p>
          <a:p>
            <a:r>
              <a:rPr lang="en-US" baseline="0" dirty="0"/>
              <a:t>HTML: </a:t>
            </a:r>
            <a:r>
              <a:rPr lang="en-US" sz="1200" b="0" i="0" u="sng" strike="noStrike" cap="none" dirty="0">
                <a:solidFill>
                  <a:schemeClr val="dk1"/>
                </a:solidFill>
                <a:effectLst/>
                <a:latin typeface="Calibri"/>
                <a:ea typeface="Calibri"/>
                <a:cs typeface="Calibri"/>
                <a:sym typeface="Calibri"/>
                <a:hlinkClick r:id="rId3"/>
              </a:rPr>
              <a:t>https://carbon.now.sh/?bg=rgba%28255%2C255%2C255%2C1%29&amp;t=seti&amp;wt=none&amp;l=htmlmixed&amp;ds=false&amp;dsyoff=20px&amp;dsblur=68px&amp;wc=true&amp;wa=true&amp;pv=56px&amp;ph=56px&amp;ln=false&amp;fl=1&amp;fm=Hack&amp;fs=14px&amp;lh=133%25&amp;si=false&amp;es=2x&amp;wm=false&amp;code=%253Ctemplate%253E%250A%2520%2520%253Cdiv%2520class%253D%2522item-header%2522%253E%250A%2520%2520%2520%2520%253Ch3%253E%253Cslot%253E%253C%252Fslot%253E%253C%252Fh3%253E%250A%2520%2520%253C%252Fdiv%253E%250A%253C%252Ftemplate%253E</a:t>
            </a:r>
            <a:endParaRPr lang="en-US" sz="1200" b="0" i="0" u="none" strike="noStrike" cap="none" dirty="0">
              <a:solidFill>
                <a:schemeClr val="dk1"/>
              </a:solidFill>
              <a:effectLst/>
              <a:latin typeface="Calibri"/>
              <a:ea typeface="Calibri"/>
              <a:cs typeface="Calibri"/>
              <a:sym typeface="Calibri"/>
            </a:endParaRPr>
          </a:p>
          <a:p>
            <a:endParaRPr lang="en-US" dirty="0"/>
          </a:p>
          <a:p>
            <a:endParaRPr lang="en-US" dirty="0"/>
          </a:p>
          <a:p>
            <a:r>
              <a:rPr lang="en-US" dirty="0"/>
              <a:t>Code:</a:t>
            </a:r>
            <a:r>
              <a:rPr lang="en-US" baseline="0" dirty="0"/>
              <a:t> </a:t>
            </a:r>
            <a:r>
              <a:rPr lang="en-US" sz="1200" b="0" i="0" u="sng" strike="noStrike" cap="none" dirty="0">
                <a:solidFill>
                  <a:schemeClr val="dk1"/>
                </a:solidFill>
                <a:effectLst/>
                <a:latin typeface="Calibri"/>
                <a:ea typeface="Calibri"/>
                <a:cs typeface="Calibri"/>
                <a:sym typeface="Calibri"/>
                <a:hlinkClick r:id="rId4"/>
              </a:rPr>
              <a:t>https://carbon.now.sh/?bg=rgba%28255%2C255%2C255%2C1%29&amp;t=vscode&amp;wt=none&amp;l=javascript&amp;ds=false&amp;dsyoff=20px&amp;dsblur=68px&amp;wc=true&amp;wa=true&amp;pv=56px&amp;ph=56px&amp;ln=false&amp;fl=1&amp;fm=Hack&amp;fs=14px&amp;lh=133%25&amp;si=false&amp;es=2x&amp;wm=false&amp;code=import%2520%257B%2520defineComponent%2520%257D%2520from%2520%27vue%27%250A%250Aconst%2520BaseItemDetails%2520%253D%2520defineComponent%28%257B%257D%29%250A%250Aexport%2520default%2520BaseItemDetails%253B</a:t>
            </a:r>
            <a:endParaRPr lang="en-US" sz="1200" b="0" i="0" u="none" strike="noStrike" cap="none" dirty="0">
              <a:solidFill>
                <a:schemeClr val="dk1"/>
              </a:solidFill>
              <a:effectLst/>
              <a:latin typeface="Calibri"/>
              <a:ea typeface="Calibri"/>
              <a:cs typeface="Calibri"/>
              <a:sym typeface="Calibri"/>
            </a:endParaRPr>
          </a:p>
          <a:p>
            <a:endParaRPr lang="en-US" dirty="0"/>
          </a:p>
        </p:txBody>
      </p:sp>
      <p:sp>
        <p:nvSpPr>
          <p:cNvPr id="4" name="Slide Number Placeholder 3"/>
          <p:cNvSpPr>
            <a:spLocks noGrp="1"/>
          </p:cNvSpPr>
          <p:nvPr>
            <p:ph type="sldNum" idx="10"/>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id-ID" sz="1200" b="0" i="0" u="none" strike="noStrike" cap="none" smtClean="0">
                <a:solidFill>
                  <a:schemeClr val="dk1"/>
                </a:solidFill>
                <a:latin typeface="Calibri"/>
                <a:ea typeface="Calibri"/>
                <a:cs typeface="Calibri"/>
                <a:sym typeface="Calibri"/>
              </a:rPr>
              <a:t>12</a:t>
            </a:fld>
            <a:endParaRPr lang="id-ID"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1672152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then remove the unnecessary</a:t>
            </a:r>
            <a:r>
              <a:rPr lang="en-US" baseline="0" dirty="0"/>
              <a:t> CSS files</a:t>
            </a:r>
          </a:p>
          <a:p>
            <a:endParaRPr lang="en-US" baseline="0" dirty="0"/>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err="1"/>
              <a:t>ActiveItem</a:t>
            </a:r>
            <a:r>
              <a:rPr lang="en-US" dirty="0"/>
              <a:t>:</a:t>
            </a:r>
            <a:r>
              <a:rPr lang="en-US" baseline="0" dirty="0"/>
              <a:t> </a:t>
            </a:r>
            <a:r>
              <a:rPr lang="en-US" sz="1200" b="0" i="0" u="sng" strike="noStrike" cap="none" dirty="0">
                <a:solidFill>
                  <a:schemeClr val="dk1"/>
                </a:solidFill>
                <a:effectLst/>
                <a:latin typeface="Calibri"/>
                <a:ea typeface="Calibri"/>
                <a:cs typeface="Calibri"/>
                <a:sym typeface="Calibri"/>
                <a:hlinkClick r:id="rId3"/>
              </a:rPr>
              <a:t>https://carbon.now.sh/?bg=rgba%28255%2C255%2C255%2C1%29&amp;t=seti&amp;wt=none&amp;l=htmlmixed&amp;ds=false&amp;dsyoff=20px&amp;dsblur=68px&amp;wc=true&amp;wa=true&amp;pv=56px&amp;ph=56px&amp;ln=false&amp;fl=1&amp;fm=Hack&amp;fs=14px&amp;lh=133%25&amp;si=false&amp;es=2x&amp;wm=false&amp;code=%253Cdiv%2520class%253D%2522active-item-container%2522%253E%250A%2520%2520%253Cbase-item-details%253E%257B%257B%2520item.name%2520%257D%257D%253C%252Fbase-item-details%253E%250A%2520%2520%253Cdiv%2520class%253D%2522summary%2522%253E%250A%2520%2520%2520%2520%253Cdiv%2520class%253D%2522item-name%2522%253E%250A%2520%2520%2520%2520%2520%2520%257B%257B%2520item.name%2520%257D%257D%250A%2520%2520%2520%2520%253C%252Fdiv%253E%250A%2520%2520%2520%2520%253Cdiv%2520class%253D%2522item-details%2522%253E%250A%2520%2520%2520%2520%2520%2520%253Cdiv%2520class%253D%2522item-description%2522%253E%250A%2520%2520%2520%2520%2520%2520%2520%2520%257B%257B%2520item.description%2520%257D%257D%250A%2520%2520%2520%2520%2520%2520%253C%252Fdiv%253E%250A%2520%2520%2520%2520%2520%2520%253Cdiv%2520class%253D%2522item-price%2522%253E%250A%2520%2520%2520%2520%2520%2520%2520%2520Price%253A%2520%257B%257B%2520item.price%2520%257D%257D%2520PHP%250A%2520%2520%2520%2520%2520%2520%253C%252Fdiv%253E%250A%2520%2520%2520%2520%253C%252Fdiv%253E%250A%2520%2520%253C%252Fdiv%253E%250A%253C%252Fdiv%253E</a:t>
            </a:r>
            <a:endParaRPr lang="en-US" sz="1200" b="0" i="0" u="none" strike="noStrike" cap="none" dirty="0">
              <a:solidFill>
                <a:schemeClr val="dk1"/>
              </a:solidFill>
              <a:effectLst/>
              <a:latin typeface="Calibri"/>
              <a:ea typeface="Calibri"/>
              <a:cs typeface="Calibri"/>
              <a:sym typeface="Calibri"/>
            </a:endParaRPr>
          </a:p>
          <a:p>
            <a:endParaRPr lang="en-US" dirty="0"/>
          </a:p>
          <a:p>
            <a:endParaRPr lang="en-US" dirty="0"/>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err="1"/>
              <a:t>MenuItem</a:t>
            </a:r>
            <a:r>
              <a:rPr lang="en-US" dirty="0"/>
              <a:t>: </a:t>
            </a:r>
            <a:r>
              <a:rPr lang="en-US" sz="1200" b="0" i="0" u="sng" strike="noStrike" cap="none" dirty="0">
                <a:solidFill>
                  <a:schemeClr val="dk1"/>
                </a:solidFill>
                <a:effectLst/>
                <a:latin typeface="Calibri"/>
                <a:ea typeface="Calibri"/>
                <a:cs typeface="Calibri"/>
                <a:sym typeface="Calibri"/>
                <a:hlinkClick r:id="rId4"/>
              </a:rPr>
              <a:t>https://carbon.now.sh/?bg=rgba%28255%2C255%2C255%2C1%29&amp;t=seti&amp;wt=none&amp;l=htmlmixed&amp;ds=false&amp;dsyoff=20px&amp;dsblur=68px&amp;wc=true&amp;wa=true&amp;pv=56px&amp;ph=56px&amp;ln=false&amp;fl=1&amp;fm=Hack&amp;fs=14px&amp;lh=133%25&amp;si=false&amp;es=2x&amp;wm=false&amp;code=%253Cdiv%2520class%253D%2522item-container%2522%253E%250A%2520%2520%2520%2520%253Cbase-item-details%253E%257B%257B%2520name%2520%257D%257D%253C%252Fbase-item-details%253E%250A%2520%2520%2520%2520%253Cdiv%2520class%253D%2522item-details%2522%253E%250A%2520%2520%2520%2520%2520%2520%253Cp%253EPrice%253A%2520%257B%257B%2520price%2520%257D%257D%2520PHP%2520%253C%252Fp%253E%250A%2520%2520%2520%2520%2520%2520%253Cbutton%2520%2540click%253D%2522selectItem%28id%29%2522%253E%250A%2520%2520%2520%2520%2520%2520%2520%2520Select%250A%2520%2520%2520%2520%2520%2520%253C%252Fbutton%253E%250A%2520%2520%2520%2520%253C%252Fdiv%253E%250A%2520%2520%253C%252Fdiv%253E</a:t>
            </a:r>
            <a:endParaRPr lang="en-US" sz="1200" b="0" i="0" u="none" strike="noStrike" cap="none" dirty="0">
              <a:solidFill>
                <a:schemeClr val="dk1"/>
              </a:solidFill>
              <a:effectLst/>
              <a:latin typeface="Calibri"/>
              <a:ea typeface="Calibri"/>
              <a:cs typeface="Calibri"/>
              <a:sym typeface="Calibri"/>
            </a:endParaRPr>
          </a:p>
          <a:p>
            <a:endParaRPr lang="en-US" dirty="0"/>
          </a:p>
        </p:txBody>
      </p:sp>
      <p:sp>
        <p:nvSpPr>
          <p:cNvPr id="4" name="Slide Number Placeholder 3"/>
          <p:cNvSpPr>
            <a:spLocks noGrp="1"/>
          </p:cNvSpPr>
          <p:nvPr>
            <p:ph type="sldNum" idx="10"/>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id-ID" sz="1200" b="0" i="0" u="none" strike="noStrike" cap="none" smtClean="0">
                <a:solidFill>
                  <a:schemeClr val="dk1"/>
                </a:solidFill>
                <a:latin typeface="Calibri"/>
                <a:ea typeface="Calibri"/>
                <a:cs typeface="Calibri"/>
                <a:sym typeface="Calibri"/>
              </a:rPr>
              <a:t>13</a:t>
            </a:fld>
            <a:endParaRPr lang="id-ID"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58495187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8.png"/><Relationship Id="rId4" Type="http://schemas.openxmlformats.org/officeDocument/2006/relationships/image" Target="../media/image7.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8.png"/><Relationship Id="rId4" Type="http://schemas.openxmlformats.org/officeDocument/2006/relationships/image" Target="../media/image7.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Cover Long Headline + Subheadline">
  <p:cSld name="Cover Long Headline + Subheadline">
    <p:spTree>
      <p:nvGrpSpPr>
        <p:cNvPr id="1" name="Shape 26"/>
        <p:cNvGrpSpPr/>
        <p:nvPr/>
      </p:nvGrpSpPr>
      <p:grpSpPr>
        <a:xfrm>
          <a:off x="0" y="0"/>
          <a:ext cx="0" cy="0"/>
          <a:chOff x="0" y="0"/>
          <a:chExt cx="0" cy="0"/>
        </a:xfrm>
      </p:grpSpPr>
      <p:sp>
        <p:nvSpPr>
          <p:cNvPr id="27" name="Google Shape;27;p3"/>
          <p:cNvSpPr/>
          <p:nvPr/>
        </p:nvSpPr>
        <p:spPr>
          <a:xfrm>
            <a:off x="0" y="-2550"/>
            <a:ext cx="9144000" cy="5146200"/>
          </a:xfrm>
          <a:prstGeom prst="rect">
            <a:avLst/>
          </a:prstGeom>
          <a:gradFill>
            <a:gsLst>
              <a:gs pos="0">
                <a:schemeClr val="accent3"/>
              </a:gs>
              <a:gs pos="100000">
                <a:schemeClr val="accent4"/>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8" name="Google Shape;28;p3"/>
          <p:cNvSpPr txBox="1"/>
          <p:nvPr/>
        </p:nvSpPr>
        <p:spPr>
          <a:xfrm>
            <a:off x="419100" y="4796335"/>
            <a:ext cx="2026200" cy="1461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600"/>
              <a:buFont typeface="Arial"/>
              <a:buNone/>
            </a:pPr>
            <a:r>
              <a:rPr lang="en" sz="600">
                <a:solidFill>
                  <a:srgbClr val="FFFFFF"/>
                </a:solidFill>
                <a:latin typeface="Proxima Nova Extrabold"/>
                <a:ea typeface="Proxima Nova Extrabold"/>
                <a:cs typeface="Proxima Nova Extrabold"/>
                <a:sym typeface="Proxima Nova Extrabold"/>
              </a:rPr>
              <a:t>© COGNIZANT SOFTVISION 2021</a:t>
            </a:r>
            <a:endParaRPr sz="600" i="0" u="none" strike="noStrike" cap="none">
              <a:solidFill>
                <a:srgbClr val="FFFFFF"/>
              </a:solidFill>
              <a:latin typeface="Proxima Nova Extrabold"/>
              <a:ea typeface="Proxima Nova Extrabold"/>
              <a:cs typeface="Proxima Nova Extrabold"/>
              <a:sym typeface="Proxima Nova Extrabold"/>
            </a:endParaRPr>
          </a:p>
        </p:txBody>
      </p:sp>
      <p:pic>
        <p:nvPicPr>
          <p:cNvPr id="29" name="Google Shape;29;p3"/>
          <p:cNvPicPr preferRelativeResize="0"/>
          <p:nvPr/>
        </p:nvPicPr>
        <p:blipFill>
          <a:blip r:embed="rId2">
            <a:alphaModFix/>
          </a:blip>
          <a:stretch>
            <a:fillRect/>
          </a:stretch>
        </p:blipFill>
        <p:spPr>
          <a:xfrm>
            <a:off x="319571" y="152025"/>
            <a:ext cx="1883814" cy="393600"/>
          </a:xfrm>
          <a:prstGeom prst="rect">
            <a:avLst/>
          </a:prstGeom>
          <a:noFill/>
          <a:ln>
            <a:noFill/>
          </a:ln>
        </p:spPr>
      </p:pic>
      <p:sp>
        <p:nvSpPr>
          <p:cNvPr id="30" name="Google Shape;30;p3"/>
          <p:cNvSpPr txBox="1">
            <a:spLocks noGrp="1"/>
          </p:cNvSpPr>
          <p:nvPr>
            <p:ph type="ctrTitle"/>
          </p:nvPr>
        </p:nvSpPr>
        <p:spPr>
          <a:xfrm>
            <a:off x="414163" y="1838266"/>
            <a:ext cx="8348700" cy="554100"/>
          </a:xfrm>
          <a:prstGeom prst="rect">
            <a:avLst/>
          </a:prstGeom>
          <a:noFill/>
          <a:ln>
            <a:noFill/>
          </a:ln>
        </p:spPr>
        <p:txBody>
          <a:bodyPr spcFirstLastPara="1" wrap="square" lIns="0" tIns="0" rIns="0" bIns="0" anchor="ctr" anchorCtr="0">
            <a:noAutofit/>
          </a:bodyPr>
          <a:lstStyle>
            <a:lvl1pPr lvl="0" algn="l" rtl="0">
              <a:lnSpc>
                <a:spcPct val="90000"/>
              </a:lnSpc>
              <a:spcBef>
                <a:spcPts val="0"/>
              </a:spcBef>
              <a:spcAft>
                <a:spcPts val="0"/>
              </a:spcAft>
              <a:buClr>
                <a:schemeClr val="lt1"/>
              </a:buClr>
              <a:buSzPts val="4000"/>
              <a:buFont typeface="Proxima Nova Extrabold"/>
              <a:buNone/>
              <a:defRPr sz="4000" b="0" i="0">
                <a:latin typeface="Proxima Nova Extrabold"/>
                <a:ea typeface="Proxima Nova Extrabold"/>
                <a:cs typeface="Proxima Nova Extrabold"/>
                <a:sym typeface="Proxima Nova Extrabold"/>
              </a:defRPr>
            </a:lvl1pPr>
            <a:lvl2pPr lvl="1" algn="l" rtl="0">
              <a:lnSpc>
                <a:spcPct val="100000"/>
              </a:lnSpc>
              <a:spcBef>
                <a:spcPts val="0"/>
              </a:spcBef>
              <a:spcAft>
                <a:spcPts val="0"/>
              </a:spcAft>
              <a:buClr>
                <a:schemeClr val="lt1"/>
              </a:buClr>
              <a:buSzPts val="1400"/>
              <a:buFont typeface="Proxima Nova"/>
              <a:buNone/>
              <a:defRPr>
                <a:solidFill>
                  <a:schemeClr val="lt1"/>
                </a:solidFill>
                <a:latin typeface="Proxima Nova"/>
                <a:ea typeface="Proxima Nova"/>
                <a:cs typeface="Proxima Nova"/>
                <a:sym typeface="Proxima Nova"/>
              </a:defRPr>
            </a:lvl2pPr>
            <a:lvl3pPr lvl="2" algn="l" rtl="0">
              <a:lnSpc>
                <a:spcPct val="100000"/>
              </a:lnSpc>
              <a:spcBef>
                <a:spcPts val="0"/>
              </a:spcBef>
              <a:spcAft>
                <a:spcPts val="0"/>
              </a:spcAft>
              <a:buClr>
                <a:schemeClr val="lt1"/>
              </a:buClr>
              <a:buSzPts val="1400"/>
              <a:buFont typeface="Proxima Nova"/>
              <a:buNone/>
              <a:defRPr>
                <a:solidFill>
                  <a:schemeClr val="lt1"/>
                </a:solidFill>
                <a:latin typeface="Proxima Nova"/>
                <a:ea typeface="Proxima Nova"/>
                <a:cs typeface="Proxima Nova"/>
                <a:sym typeface="Proxima Nova"/>
              </a:defRPr>
            </a:lvl3pPr>
            <a:lvl4pPr lvl="3" algn="l" rtl="0">
              <a:lnSpc>
                <a:spcPct val="100000"/>
              </a:lnSpc>
              <a:spcBef>
                <a:spcPts val="0"/>
              </a:spcBef>
              <a:spcAft>
                <a:spcPts val="0"/>
              </a:spcAft>
              <a:buClr>
                <a:schemeClr val="lt1"/>
              </a:buClr>
              <a:buSzPts val="1400"/>
              <a:buFont typeface="Proxima Nova"/>
              <a:buNone/>
              <a:defRPr>
                <a:solidFill>
                  <a:schemeClr val="lt1"/>
                </a:solidFill>
                <a:latin typeface="Proxima Nova"/>
                <a:ea typeface="Proxima Nova"/>
                <a:cs typeface="Proxima Nova"/>
                <a:sym typeface="Proxima Nova"/>
              </a:defRPr>
            </a:lvl4pPr>
            <a:lvl5pPr lvl="4" algn="l" rtl="0">
              <a:lnSpc>
                <a:spcPct val="100000"/>
              </a:lnSpc>
              <a:spcBef>
                <a:spcPts val="0"/>
              </a:spcBef>
              <a:spcAft>
                <a:spcPts val="0"/>
              </a:spcAft>
              <a:buClr>
                <a:schemeClr val="lt1"/>
              </a:buClr>
              <a:buSzPts val="1400"/>
              <a:buFont typeface="Proxima Nova"/>
              <a:buNone/>
              <a:defRPr>
                <a:solidFill>
                  <a:schemeClr val="lt1"/>
                </a:solidFill>
                <a:latin typeface="Proxima Nova"/>
                <a:ea typeface="Proxima Nova"/>
                <a:cs typeface="Proxima Nova"/>
                <a:sym typeface="Proxima Nova"/>
              </a:defRPr>
            </a:lvl5pPr>
            <a:lvl6pPr lvl="5" algn="l" rtl="0">
              <a:lnSpc>
                <a:spcPct val="100000"/>
              </a:lnSpc>
              <a:spcBef>
                <a:spcPts val="0"/>
              </a:spcBef>
              <a:spcAft>
                <a:spcPts val="0"/>
              </a:spcAft>
              <a:buClr>
                <a:schemeClr val="lt1"/>
              </a:buClr>
              <a:buSzPts val="1400"/>
              <a:buFont typeface="Proxima Nova"/>
              <a:buNone/>
              <a:defRPr>
                <a:solidFill>
                  <a:schemeClr val="lt1"/>
                </a:solidFill>
                <a:latin typeface="Proxima Nova"/>
                <a:ea typeface="Proxima Nova"/>
                <a:cs typeface="Proxima Nova"/>
                <a:sym typeface="Proxima Nova"/>
              </a:defRPr>
            </a:lvl6pPr>
            <a:lvl7pPr lvl="6" algn="l" rtl="0">
              <a:lnSpc>
                <a:spcPct val="100000"/>
              </a:lnSpc>
              <a:spcBef>
                <a:spcPts val="0"/>
              </a:spcBef>
              <a:spcAft>
                <a:spcPts val="0"/>
              </a:spcAft>
              <a:buClr>
                <a:schemeClr val="lt1"/>
              </a:buClr>
              <a:buSzPts val="1400"/>
              <a:buFont typeface="Proxima Nova"/>
              <a:buNone/>
              <a:defRPr>
                <a:solidFill>
                  <a:schemeClr val="lt1"/>
                </a:solidFill>
                <a:latin typeface="Proxima Nova"/>
                <a:ea typeface="Proxima Nova"/>
                <a:cs typeface="Proxima Nova"/>
                <a:sym typeface="Proxima Nova"/>
              </a:defRPr>
            </a:lvl7pPr>
            <a:lvl8pPr lvl="7" algn="l" rtl="0">
              <a:lnSpc>
                <a:spcPct val="100000"/>
              </a:lnSpc>
              <a:spcBef>
                <a:spcPts val="0"/>
              </a:spcBef>
              <a:spcAft>
                <a:spcPts val="0"/>
              </a:spcAft>
              <a:buClr>
                <a:schemeClr val="lt1"/>
              </a:buClr>
              <a:buSzPts val="1400"/>
              <a:buFont typeface="Proxima Nova"/>
              <a:buNone/>
              <a:defRPr>
                <a:solidFill>
                  <a:schemeClr val="lt1"/>
                </a:solidFill>
                <a:latin typeface="Proxima Nova"/>
                <a:ea typeface="Proxima Nova"/>
                <a:cs typeface="Proxima Nova"/>
                <a:sym typeface="Proxima Nova"/>
              </a:defRPr>
            </a:lvl8pPr>
            <a:lvl9pPr lvl="8" algn="l" rtl="0">
              <a:lnSpc>
                <a:spcPct val="100000"/>
              </a:lnSpc>
              <a:spcBef>
                <a:spcPts val="0"/>
              </a:spcBef>
              <a:spcAft>
                <a:spcPts val="0"/>
              </a:spcAft>
              <a:buClr>
                <a:schemeClr val="lt1"/>
              </a:buClr>
              <a:buSzPts val="1400"/>
              <a:buFont typeface="Proxima Nova"/>
              <a:buNone/>
              <a:defRPr>
                <a:solidFill>
                  <a:schemeClr val="lt1"/>
                </a:solidFill>
                <a:latin typeface="Proxima Nova"/>
                <a:ea typeface="Proxima Nova"/>
                <a:cs typeface="Proxima Nova"/>
                <a:sym typeface="Proxima Nova"/>
              </a:defRPr>
            </a:lvl9pPr>
          </a:lstStyle>
          <a:p>
            <a:endParaRPr/>
          </a:p>
        </p:txBody>
      </p:sp>
      <p:sp>
        <p:nvSpPr>
          <p:cNvPr id="31" name="Google Shape;31;p3"/>
          <p:cNvSpPr txBox="1">
            <a:spLocks noGrp="1"/>
          </p:cNvSpPr>
          <p:nvPr>
            <p:ph type="body" idx="1"/>
          </p:nvPr>
        </p:nvSpPr>
        <p:spPr>
          <a:xfrm>
            <a:off x="414163" y="2452017"/>
            <a:ext cx="8327700" cy="406500"/>
          </a:xfrm>
          <a:prstGeom prst="rect">
            <a:avLst/>
          </a:prstGeom>
          <a:noFill/>
          <a:ln>
            <a:noFill/>
          </a:ln>
        </p:spPr>
        <p:txBody>
          <a:bodyPr spcFirstLastPara="1" wrap="square" lIns="0" tIns="0" rIns="0" bIns="0" anchor="ctr" anchorCtr="0">
            <a:noAutofit/>
          </a:bodyPr>
          <a:lstStyle>
            <a:lvl1pPr marL="457200" lvl="0" indent="-228600" algn="l" rtl="0">
              <a:lnSpc>
                <a:spcPct val="100000"/>
              </a:lnSpc>
              <a:spcBef>
                <a:spcPts val="600"/>
              </a:spcBef>
              <a:spcAft>
                <a:spcPts val="0"/>
              </a:spcAft>
              <a:buClr>
                <a:schemeClr val="lt1"/>
              </a:buClr>
              <a:buSzPts val="2000"/>
              <a:buFont typeface="Proxima Nova"/>
              <a:buNone/>
              <a:defRPr sz="2000">
                <a:solidFill>
                  <a:schemeClr val="lt1"/>
                </a:solidFill>
                <a:latin typeface="Proxima Nova"/>
                <a:ea typeface="Proxima Nova"/>
                <a:cs typeface="Proxima Nova"/>
                <a:sym typeface="Proxima Nova"/>
              </a:defRPr>
            </a:lvl1pPr>
            <a:lvl2pPr marL="914400" lvl="1" indent="-228600" algn="l" rtl="0">
              <a:lnSpc>
                <a:spcPct val="100000"/>
              </a:lnSpc>
              <a:spcBef>
                <a:spcPts val="600"/>
              </a:spcBef>
              <a:spcAft>
                <a:spcPts val="0"/>
              </a:spcAft>
              <a:buClr>
                <a:schemeClr val="lt1"/>
              </a:buClr>
              <a:buSzPts val="1750"/>
              <a:buFont typeface="Proxima Nova"/>
              <a:buNone/>
              <a:defRPr>
                <a:solidFill>
                  <a:schemeClr val="lt1"/>
                </a:solidFill>
                <a:latin typeface="Proxima Nova"/>
                <a:ea typeface="Proxima Nova"/>
                <a:cs typeface="Proxima Nova"/>
                <a:sym typeface="Proxima Nova"/>
              </a:defRPr>
            </a:lvl2pPr>
            <a:lvl3pPr marL="1371600" lvl="2" indent="-228600" algn="l" rtl="0">
              <a:lnSpc>
                <a:spcPct val="100000"/>
              </a:lnSpc>
              <a:spcBef>
                <a:spcPts val="400"/>
              </a:spcBef>
              <a:spcAft>
                <a:spcPts val="0"/>
              </a:spcAft>
              <a:buClr>
                <a:schemeClr val="lt1"/>
              </a:buClr>
              <a:buSzPts val="1200"/>
              <a:buFont typeface="Proxima Nova"/>
              <a:buNone/>
              <a:defRPr>
                <a:solidFill>
                  <a:schemeClr val="lt1"/>
                </a:solidFill>
                <a:latin typeface="Proxima Nova"/>
                <a:ea typeface="Proxima Nova"/>
                <a:cs typeface="Proxima Nova"/>
                <a:sym typeface="Proxima Nova"/>
              </a:defRPr>
            </a:lvl3pPr>
            <a:lvl4pPr marL="1828800" lvl="3" indent="-342900" algn="l" rtl="0">
              <a:lnSpc>
                <a:spcPct val="100000"/>
              </a:lnSpc>
              <a:spcBef>
                <a:spcPts val="400"/>
              </a:spcBef>
              <a:spcAft>
                <a:spcPts val="0"/>
              </a:spcAft>
              <a:buClr>
                <a:schemeClr val="lt1"/>
              </a:buClr>
              <a:buSzPts val="1800"/>
              <a:buFont typeface="Proxima Nova"/>
              <a:buChar char="•"/>
              <a:defRPr>
                <a:solidFill>
                  <a:schemeClr val="lt1"/>
                </a:solidFill>
                <a:latin typeface="Proxima Nova"/>
                <a:ea typeface="Proxima Nova"/>
                <a:cs typeface="Proxima Nova"/>
                <a:sym typeface="Proxima Nova"/>
              </a:defRPr>
            </a:lvl4pPr>
            <a:lvl5pPr marL="2286000" lvl="4" indent="-342900" algn="l" rtl="0">
              <a:lnSpc>
                <a:spcPct val="100000"/>
              </a:lnSpc>
              <a:spcBef>
                <a:spcPts val="400"/>
              </a:spcBef>
              <a:spcAft>
                <a:spcPts val="0"/>
              </a:spcAft>
              <a:buClr>
                <a:schemeClr val="lt1"/>
              </a:buClr>
              <a:buSzPts val="1800"/>
              <a:buFont typeface="Proxima Nova"/>
              <a:buChar char="–"/>
              <a:defRPr>
                <a:solidFill>
                  <a:schemeClr val="lt1"/>
                </a:solidFill>
                <a:latin typeface="Proxima Nova"/>
                <a:ea typeface="Proxima Nova"/>
                <a:cs typeface="Proxima Nova"/>
                <a:sym typeface="Proxima Nova"/>
              </a:defRPr>
            </a:lvl5pPr>
            <a:lvl6pPr marL="2743200" lvl="5" indent="-371475" algn="l" rtl="0">
              <a:lnSpc>
                <a:spcPct val="100000"/>
              </a:lnSpc>
              <a:spcBef>
                <a:spcPts val="400"/>
              </a:spcBef>
              <a:spcAft>
                <a:spcPts val="0"/>
              </a:spcAft>
              <a:buClr>
                <a:schemeClr val="lt1"/>
              </a:buClr>
              <a:buSzPts val="2250"/>
              <a:buFont typeface="Proxima Nova"/>
              <a:buChar char="•"/>
              <a:defRPr>
                <a:solidFill>
                  <a:schemeClr val="lt1"/>
                </a:solidFill>
                <a:latin typeface="Proxima Nova"/>
                <a:ea typeface="Proxima Nova"/>
                <a:cs typeface="Proxima Nova"/>
                <a:sym typeface="Proxima Nova"/>
              </a:defRPr>
            </a:lvl6pPr>
            <a:lvl7pPr marL="3200400" lvl="6" indent="-331470" algn="l" rtl="0">
              <a:lnSpc>
                <a:spcPct val="100000"/>
              </a:lnSpc>
              <a:spcBef>
                <a:spcPts val="400"/>
              </a:spcBef>
              <a:spcAft>
                <a:spcPts val="0"/>
              </a:spcAft>
              <a:buClr>
                <a:schemeClr val="lt1"/>
              </a:buClr>
              <a:buSzPts val="1620"/>
              <a:buFont typeface="Proxima Nova"/>
              <a:buChar char="–"/>
              <a:defRPr>
                <a:solidFill>
                  <a:schemeClr val="lt1"/>
                </a:solidFill>
                <a:latin typeface="Proxima Nova"/>
                <a:ea typeface="Proxima Nova"/>
                <a:cs typeface="Proxima Nova"/>
                <a:sym typeface="Proxima Nova"/>
              </a:defRPr>
            </a:lvl7pPr>
            <a:lvl8pPr marL="3657600" lvl="7" indent="-331470" algn="l" rtl="0">
              <a:lnSpc>
                <a:spcPct val="100000"/>
              </a:lnSpc>
              <a:spcBef>
                <a:spcPts val="400"/>
              </a:spcBef>
              <a:spcAft>
                <a:spcPts val="0"/>
              </a:spcAft>
              <a:buClr>
                <a:schemeClr val="lt1"/>
              </a:buClr>
              <a:buSzPts val="1620"/>
              <a:buFont typeface="Proxima Nova"/>
              <a:buChar char="o"/>
              <a:defRPr>
                <a:solidFill>
                  <a:schemeClr val="lt1"/>
                </a:solidFill>
                <a:latin typeface="Proxima Nova"/>
                <a:ea typeface="Proxima Nova"/>
                <a:cs typeface="Proxima Nova"/>
                <a:sym typeface="Proxima Nova"/>
              </a:defRPr>
            </a:lvl8pPr>
            <a:lvl9pPr marL="4114800" lvl="8" indent="-331470" algn="l" rtl="0">
              <a:lnSpc>
                <a:spcPct val="100000"/>
              </a:lnSpc>
              <a:spcBef>
                <a:spcPts val="400"/>
              </a:spcBef>
              <a:spcAft>
                <a:spcPts val="0"/>
              </a:spcAft>
              <a:buClr>
                <a:schemeClr val="lt1"/>
              </a:buClr>
              <a:buSzPts val="1620"/>
              <a:buFont typeface="Proxima Nova"/>
              <a:buChar char="o"/>
              <a:defRPr>
                <a:solidFill>
                  <a:schemeClr val="lt1"/>
                </a:solidFill>
                <a:latin typeface="Proxima Nova"/>
                <a:ea typeface="Proxima Nova"/>
                <a:cs typeface="Proxima Nova"/>
                <a:sym typeface="Proxima Nova"/>
              </a:defRPr>
            </a:lvl9pPr>
          </a:lstStyle>
          <a:p>
            <a:endParaRPr/>
          </a:p>
        </p:txBody>
      </p:sp>
      <p:sp>
        <p:nvSpPr>
          <p:cNvPr id="32" name="Google Shape;32;p3"/>
          <p:cNvSpPr txBox="1">
            <a:spLocks noGrp="1"/>
          </p:cNvSpPr>
          <p:nvPr>
            <p:ph type="body" idx="2"/>
          </p:nvPr>
        </p:nvSpPr>
        <p:spPr>
          <a:xfrm>
            <a:off x="414163" y="3206949"/>
            <a:ext cx="8324400" cy="254100"/>
          </a:xfrm>
          <a:prstGeom prst="rect">
            <a:avLst/>
          </a:prstGeom>
          <a:noFill/>
          <a:ln>
            <a:noFill/>
          </a:ln>
        </p:spPr>
        <p:txBody>
          <a:bodyPr spcFirstLastPara="1" wrap="square" lIns="0" tIns="0" rIns="0" bIns="0" anchor="ctr" anchorCtr="0">
            <a:noAutofit/>
          </a:bodyPr>
          <a:lstStyle>
            <a:lvl1pPr marL="457200" lvl="0" indent="-228600" algn="l" rtl="0">
              <a:lnSpc>
                <a:spcPct val="100000"/>
              </a:lnSpc>
              <a:spcBef>
                <a:spcPts val="600"/>
              </a:spcBef>
              <a:spcAft>
                <a:spcPts val="0"/>
              </a:spcAft>
              <a:buClr>
                <a:schemeClr val="lt1"/>
              </a:buClr>
              <a:buSzPts val="1600"/>
              <a:buFont typeface="Proxima Nova"/>
              <a:buNone/>
              <a:defRPr sz="1600">
                <a:solidFill>
                  <a:schemeClr val="lt1"/>
                </a:solidFill>
                <a:latin typeface="Proxima Nova"/>
                <a:ea typeface="Proxima Nova"/>
                <a:cs typeface="Proxima Nova"/>
                <a:sym typeface="Proxima Nova"/>
              </a:defRPr>
            </a:lvl1pPr>
            <a:lvl2pPr marL="914400" lvl="1" indent="-371475" algn="l" rtl="0">
              <a:lnSpc>
                <a:spcPct val="100000"/>
              </a:lnSpc>
              <a:spcBef>
                <a:spcPts val="600"/>
              </a:spcBef>
              <a:spcAft>
                <a:spcPts val="0"/>
              </a:spcAft>
              <a:buClr>
                <a:schemeClr val="lt1"/>
              </a:buClr>
              <a:buSzPts val="2250"/>
              <a:buFont typeface="Proxima Nova"/>
              <a:buChar char="•"/>
              <a:defRPr>
                <a:solidFill>
                  <a:schemeClr val="lt1"/>
                </a:solidFill>
                <a:latin typeface="Proxima Nova"/>
                <a:ea typeface="Proxima Nova"/>
                <a:cs typeface="Proxima Nova"/>
                <a:sym typeface="Proxima Nova"/>
              </a:defRPr>
            </a:lvl2pPr>
            <a:lvl3pPr marL="1371600" lvl="2" indent="-342900" algn="l" rtl="0">
              <a:lnSpc>
                <a:spcPct val="100000"/>
              </a:lnSpc>
              <a:spcBef>
                <a:spcPts val="400"/>
              </a:spcBef>
              <a:spcAft>
                <a:spcPts val="0"/>
              </a:spcAft>
              <a:buClr>
                <a:schemeClr val="lt1"/>
              </a:buClr>
              <a:buSzPts val="1800"/>
              <a:buFont typeface="Proxima Nova"/>
              <a:buChar char="–"/>
              <a:defRPr>
                <a:solidFill>
                  <a:schemeClr val="lt1"/>
                </a:solidFill>
                <a:latin typeface="Proxima Nova"/>
                <a:ea typeface="Proxima Nova"/>
                <a:cs typeface="Proxima Nova"/>
                <a:sym typeface="Proxima Nova"/>
              </a:defRPr>
            </a:lvl3pPr>
            <a:lvl4pPr marL="1828800" lvl="3" indent="-342900" algn="l" rtl="0">
              <a:lnSpc>
                <a:spcPct val="100000"/>
              </a:lnSpc>
              <a:spcBef>
                <a:spcPts val="400"/>
              </a:spcBef>
              <a:spcAft>
                <a:spcPts val="0"/>
              </a:spcAft>
              <a:buClr>
                <a:schemeClr val="lt1"/>
              </a:buClr>
              <a:buSzPts val="1800"/>
              <a:buFont typeface="Proxima Nova"/>
              <a:buChar char="•"/>
              <a:defRPr>
                <a:solidFill>
                  <a:schemeClr val="lt1"/>
                </a:solidFill>
                <a:latin typeface="Proxima Nova"/>
                <a:ea typeface="Proxima Nova"/>
                <a:cs typeface="Proxima Nova"/>
                <a:sym typeface="Proxima Nova"/>
              </a:defRPr>
            </a:lvl4pPr>
            <a:lvl5pPr marL="2286000" lvl="4" indent="-342900" algn="l" rtl="0">
              <a:lnSpc>
                <a:spcPct val="100000"/>
              </a:lnSpc>
              <a:spcBef>
                <a:spcPts val="400"/>
              </a:spcBef>
              <a:spcAft>
                <a:spcPts val="0"/>
              </a:spcAft>
              <a:buClr>
                <a:schemeClr val="lt1"/>
              </a:buClr>
              <a:buSzPts val="1800"/>
              <a:buFont typeface="Proxima Nova"/>
              <a:buChar char="–"/>
              <a:defRPr>
                <a:solidFill>
                  <a:schemeClr val="lt1"/>
                </a:solidFill>
                <a:latin typeface="Proxima Nova"/>
                <a:ea typeface="Proxima Nova"/>
                <a:cs typeface="Proxima Nova"/>
                <a:sym typeface="Proxima Nova"/>
              </a:defRPr>
            </a:lvl5pPr>
            <a:lvl6pPr marL="2743200" lvl="5" indent="-371475" algn="l" rtl="0">
              <a:lnSpc>
                <a:spcPct val="100000"/>
              </a:lnSpc>
              <a:spcBef>
                <a:spcPts val="400"/>
              </a:spcBef>
              <a:spcAft>
                <a:spcPts val="0"/>
              </a:spcAft>
              <a:buClr>
                <a:schemeClr val="lt1"/>
              </a:buClr>
              <a:buSzPts val="2250"/>
              <a:buFont typeface="Proxima Nova"/>
              <a:buChar char="•"/>
              <a:defRPr>
                <a:solidFill>
                  <a:schemeClr val="lt1"/>
                </a:solidFill>
                <a:latin typeface="Proxima Nova"/>
                <a:ea typeface="Proxima Nova"/>
                <a:cs typeface="Proxima Nova"/>
                <a:sym typeface="Proxima Nova"/>
              </a:defRPr>
            </a:lvl6pPr>
            <a:lvl7pPr marL="3200400" lvl="6" indent="-331470" algn="l" rtl="0">
              <a:lnSpc>
                <a:spcPct val="100000"/>
              </a:lnSpc>
              <a:spcBef>
                <a:spcPts val="400"/>
              </a:spcBef>
              <a:spcAft>
                <a:spcPts val="0"/>
              </a:spcAft>
              <a:buClr>
                <a:schemeClr val="lt1"/>
              </a:buClr>
              <a:buSzPts val="1620"/>
              <a:buFont typeface="Proxima Nova"/>
              <a:buChar char="–"/>
              <a:defRPr>
                <a:solidFill>
                  <a:schemeClr val="lt1"/>
                </a:solidFill>
                <a:latin typeface="Proxima Nova"/>
                <a:ea typeface="Proxima Nova"/>
                <a:cs typeface="Proxima Nova"/>
                <a:sym typeface="Proxima Nova"/>
              </a:defRPr>
            </a:lvl7pPr>
            <a:lvl8pPr marL="3657600" lvl="7" indent="-331470" algn="l" rtl="0">
              <a:lnSpc>
                <a:spcPct val="100000"/>
              </a:lnSpc>
              <a:spcBef>
                <a:spcPts val="400"/>
              </a:spcBef>
              <a:spcAft>
                <a:spcPts val="0"/>
              </a:spcAft>
              <a:buClr>
                <a:schemeClr val="lt1"/>
              </a:buClr>
              <a:buSzPts val="1620"/>
              <a:buFont typeface="Proxima Nova"/>
              <a:buChar char="o"/>
              <a:defRPr>
                <a:solidFill>
                  <a:schemeClr val="lt1"/>
                </a:solidFill>
                <a:latin typeface="Proxima Nova"/>
                <a:ea typeface="Proxima Nova"/>
                <a:cs typeface="Proxima Nova"/>
                <a:sym typeface="Proxima Nova"/>
              </a:defRPr>
            </a:lvl8pPr>
            <a:lvl9pPr marL="4114800" lvl="8" indent="-331470" algn="l" rtl="0">
              <a:lnSpc>
                <a:spcPct val="100000"/>
              </a:lnSpc>
              <a:spcBef>
                <a:spcPts val="400"/>
              </a:spcBef>
              <a:spcAft>
                <a:spcPts val="0"/>
              </a:spcAft>
              <a:buClr>
                <a:schemeClr val="lt1"/>
              </a:buClr>
              <a:buSzPts val="1620"/>
              <a:buFont typeface="Proxima Nova"/>
              <a:buChar char="o"/>
              <a:defRPr>
                <a:solidFill>
                  <a:schemeClr val="lt1"/>
                </a:solidFill>
                <a:latin typeface="Proxima Nova"/>
                <a:ea typeface="Proxima Nova"/>
                <a:cs typeface="Proxima Nova"/>
                <a:sym typeface="Proxima Nova"/>
              </a:defRPr>
            </a:lvl9pPr>
          </a:lstStyle>
          <a:p>
            <a:endParaRPr/>
          </a:p>
        </p:txBody>
      </p:sp>
      <p:pic>
        <p:nvPicPr>
          <p:cNvPr id="33" name="Google Shape;33;p3"/>
          <p:cNvPicPr preferRelativeResize="0"/>
          <p:nvPr/>
        </p:nvPicPr>
        <p:blipFill rotWithShape="1">
          <a:blip r:embed="rId3">
            <a:alphaModFix/>
          </a:blip>
          <a:srcRect l="45426" t="19100" r="51390" b="17612"/>
          <a:stretch/>
        </p:blipFill>
        <p:spPr>
          <a:xfrm>
            <a:off x="0" y="982375"/>
            <a:ext cx="291003" cy="3255250"/>
          </a:xfrm>
          <a:prstGeom prst="rect">
            <a:avLst/>
          </a:prstGeom>
          <a:noFill/>
          <a:ln>
            <a:noFill/>
          </a:ln>
        </p:spPr>
      </p:pic>
    </p:spTree>
    <p:extLst>
      <p:ext uri="{BB962C8B-B14F-4D97-AF65-F5344CB8AC3E}">
        <p14:creationId xmlns:p14="http://schemas.microsoft.com/office/powerpoint/2010/main" val="18884809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Divider_09">
  <p:cSld name="Divider_09">
    <p:bg>
      <p:bgPr>
        <a:solidFill>
          <a:schemeClr val="dk1"/>
        </a:solidFill>
        <a:effectLst/>
      </p:bgPr>
    </p:bg>
    <p:spTree>
      <p:nvGrpSpPr>
        <p:cNvPr id="1" name="Shape 128"/>
        <p:cNvGrpSpPr/>
        <p:nvPr/>
      </p:nvGrpSpPr>
      <p:grpSpPr>
        <a:xfrm>
          <a:off x="0" y="0"/>
          <a:ext cx="0" cy="0"/>
          <a:chOff x="0" y="0"/>
          <a:chExt cx="0" cy="0"/>
        </a:xfrm>
      </p:grpSpPr>
      <p:sp>
        <p:nvSpPr>
          <p:cNvPr id="129" name="Google Shape;129;p14"/>
          <p:cNvSpPr/>
          <p:nvPr/>
        </p:nvSpPr>
        <p:spPr>
          <a:xfrm>
            <a:off x="0" y="0"/>
            <a:ext cx="9144000" cy="5143500"/>
          </a:xfrm>
          <a:prstGeom prst="rect">
            <a:avLst/>
          </a:prstGeom>
          <a:gradFill>
            <a:gsLst>
              <a:gs pos="0">
                <a:schemeClr val="accent4"/>
              </a:gs>
              <a:gs pos="100000">
                <a:schemeClr val="accent5"/>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0" name="Google Shape;130;p14"/>
          <p:cNvCxnSpPr/>
          <p:nvPr/>
        </p:nvCxnSpPr>
        <p:spPr>
          <a:xfrm>
            <a:off x="420850" y="1004300"/>
            <a:ext cx="6102300" cy="0"/>
          </a:xfrm>
          <a:prstGeom prst="straightConnector1">
            <a:avLst/>
          </a:prstGeom>
          <a:noFill/>
          <a:ln w="38100" cap="flat" cmpd="sng">
            <a:solidFill>
              <a:srgbClr val="FFFFFF"/>
            </a:solidFill>
            <a:prstDash val="solid"/>
            <a:round/>
            <a:headEnd type="none" w="med" len="med"/>
            <a:tailEnd type="none" w="med" len="med"/>
          </a:ln>
        </p:spPr>
      </p:cxnSp>
      <p:cxnSp>
        <p:nvCxnSpPr>
          <p:cNvPr id="131" name="Google Shape;131;p14"/>
          <p:cNvCxnSpPr/>
          <p:nvPr/>
        </p:nvCxnSpPr>
        <p:spPr>
          <a:xfrm>
            <a:off x="420850" y="4230000"/>
            <a:ext cx="6102300" cy="0"/>
          </a:xfrm>
          <a:prstGeom prst="straightConnector1">
            <a:avLst/>
          </a:prstGeom>
          <a:noFill/>
          <a:ln w="38100" cap="flat" cmpd="sng">
            <a:solidFill>
              <a:srgbClr val="FFFFFF"/>
            </a:solidFill>
            <a:prstDash val="solid"/>
            <a:round/>
            <a:headEnd type="none" w="med" len="med"/>
            <a:tailEnd type="none" w="med" len="med"/>
          </a:ln>
        </p:spPr>
      </p:cxnSp>
      <p:sp>
        <p:nvSpPr>
          <p:cNvPr id="132" name="Google Shape;132;p14"/>
          <p:cNvSpPr txBox="1">
            <a:spLocks noGrp="1"/>
          </p:cNvSpPr>
          <p:nvPr>
            <p:ph type="title"/>
          </p:nvPr>
        </p:nvSpPr>
        <p:spPr>
          <a:xfrm>
            <a:off x="420750" y="982375"/>
            <a:ext cx="6102300" cy="3255300"/>
          </a:xfrm>
          <a:prstGeom prst="rect">
            <a:avLst/>
          </a:prstGeom>
        </p:spPr>
        <p:txBody>
          <a:bodyPr spcFirstLastPara="1" wrap="square" lIns="0" tIns="91425" rIns="137150" bIns="91425" anchor="ctr" anchorCtr="0">
            <a:noAutofit/>
          </a:bodyPr>
          <a:lstStyle>
            <a:lvl1pPr lvl="0" rtl="0">
              <a:lnSpc>
                <a:spcPct val="90000"/>
              </a:lnSpc>
              <a:spcBef>
                <a:spcPts val="0"/>
              </a:spcBef>
              <a:spcAft>
                <a:spcPts val="0"/>
              </a:spcAft>
              <a:buNone/>
              <a:defRPr sz="4000" b="0">
                <a:solidFill>
                  <a:srgbClr val="FFFFFF"/>
                </a:solidFill>
                <a:latin typeface="Proxima Nova Extrabold"/>
                <a:ea typeface="Proxima Nova Extrabold"/>
                <a:cs typeface="Proxima Nova Extrabold"/>
                <a:sym typeface="Proxima Nova Extrabold"/>
              </a:defRPr>
            </a:lvl1pPr>
            <a:lvl2pPr lvl="1" rtl="0">
              <a:lnSpc>
                <a:spcPct val="90000"/>
              </a:lnSpc>
              <a:spcBef>
                <a:spcPts val="0"/>
              </a:spcBef>
              <a:spcAft>
                <a:spcPts val="0"/>
              </a:spcAft>
              <a:buNone/>
              <a:defRPr sz="4000" b="0">
                <a:solidFill>
                  <a:schemeClr val="dk1"/>
                </a:solidFill>
                <a:latin typeface="Proxima Nova Extrabold"/>
                <a:ea typeface="Proxima Nova Extrabold"/>
                <a:cs typeface="Proxima Nova Extrabold"/>
                <a:sym typeface="Proxima Nova Extrabold"/>
              </a:defRPr>
            </a:lvl2pPr>
            <a:lvl3pPr lvl="2" rtl="0">
              <a:lnSpc>
                <a:spcPct val="90000"/>
              </a:lnSpc>
              <a:spcBef>
                <a:spcPts val="0"/>
              </a:spcBef>
              <a:spcAft>
                <a:spcPts val="0"/>
              </a:spcAft>
              <a:buNone/>
              <a:defRPr sz="4000" b="0">
                <a:solidFill>
                  <a:schemeClr val="dk1"/>
                </a:solidFill>
                <a:latin typeface="Proxima Nova Extrabold"/>
                <a:ea typeface="Proxima Nova Extrabold"/>
                <a:cs typeface="Proxima Nova Extrabold"/>
                <a:sym typeface="Proxima Nova Extrabold"/>
              </a:defRPr>
            </a:lvl3pPr>
            <a:lvl4pPr lvl="3" rtl="0">
              <a:lnSpc>
                <a:spcPct val="90000"/>
              </a:lnSpc>
              <a:spcBef>
                <a:spcPts val="0"/>
              </a:spcBef>
              <a:spcAft>
                <a:spcPts val="0"/>
              </a:spcAft>
              <a:buNone/>
              <a:defRPr sz="4000" b="0">
                <a:solidFill>
                  <a:schemeClr val="dk1"/>
                </a:solidFill>
                <a:latin typeface="Proxima Nova Extrabold"/>
                <a:ea typeface="Proxima Nova Extrabold"/>
                <a:cs typeface="Proxima Nova Extrabold"/>
                <a:sym typeface="Proxima Nova Extrabold"/>
              </a:defRPr>
            </a:lvl4pPr>
            <a:lvl5pPr lvl="4" rtl="0">
              <a:lnSpc>
                <a:spcPct val="90000"/>
              </a:lnSpc>
              <a:spcBef>
                <a:spcPts val="0"/>
              </a:spcBef>
              <a:spcAft>
                <a:spcPts val="0"/>
              </a:spcAft>
              <a:buNone/>
              <a:defRPr sz="4000" b="0">
                <a:solidFill>
                  <a:schemeClr val="dk1"/>
                </a:solidFill>
                <a:latin typeface="Proxima Nova Extrabold"/>
                <a:ea typeface="Proxima Nova Extrabold"/>
                <a:cs typeface="Proxima Nova Extrabold"/>
                <a:sym typeface="Proxima Nova Extrabold"/>
              </a:defRPr>
            </a:lvl5pPr>
            <a:lvl6pPr lvl="5" rtl="0">
              <a:lnSpc>
                <a:spcPct val="90000"/>
              </a:lnSpc>
              <a:spcBef>
                <a:spcPts val="0"/>
              </a:spcBef>
              <a:spcAft>
                <a:spcPts val="0"/>
              </a:spcAft>
              <a:buNone/>
              <a:defRPr sz="4000" b="0">
                <a:solidFill>
                  <a:schemeClr val="dk1"/>
                </a:solidFill>
                <a:latin typeface="Proxima Nova Extrabold"/>
                <a:ea typeface="Proxima Nova Extrabold"/>
                <a:cs typeface="Proxima Nova Extrabold"/>
                <a:sym typeface="Proxima Nova Extrabold"/>
              </a:defRPr>
            </a:lvl6pPr>
            <a:lvl7pPr lvl="6" rtl="0">
              <a:lnSpc>
                <a:spcPct val="90000"/>
              </a:lnSpc>
              <a:spcBef>
                <a:spcPts val="0"/>
              </a:spcBef>
              <a:spcAft>
                <a:spcPts val="0"/>
              </a:spcAft>
              <a:buNone/>
              <a:defRPr sz="4000" b="0">
                <a:solidFill>
                  <a:schemeClr val="dk1"/>
                </a:solidFill>
                <a:latin typeface="Proxima Nova Extrabold"/>
                <a:ea typeface="Proxima Nova Extrabold"/>
                <a:cs typeface="Proxima Nova Extrabold"/>
                <a:sym typeface="Proxima Nova Extrabold"/>
              </a:defRPr>
            </a:lvl7pPr>
            <a:lvl8pPr lvl="7" rtl="0">
              <a:lnSpc>
                <a:spcPct val="90000"/>
              </a:lnSpc>
              <a:spcBef>
                <a:spcPts val="0"/>
              </a:spcBef>
              <a:spcAft>
                <a:spcPts val="0"/>
              </a:spcAft>
              <a:buNone/>
              <a:defRPr sz="4000" b="0">
                <a:solidFill>
                  <a:schemeClr val="dk1"/>
                </a:solidFill>
                <a:latin typeface="Proxima Nova Extrabold"/>
                <a:ea typeface="Proxima Nova Extrabold"/>
                <a:cs typeface="Proxima Nova Extrabold"/>
                <a:sym typeface="Proxima Nova Extrabold"/>
              </a:defRPr>
            </a:lvl8pPr>
            <a:lvl9pPr lvl="8" rtl="0">
              <a:lnSpc>
                <a:spcPct val="90000"/>
              </a:lnSpc>
              <a:spcBef>
                <a:spcPts val="0"/>
              </a:spcBef>
              <a:spcAft>
                <a:spcPts val="0"/>
              </a:spcAft>
              <a:buNone/>
              <a:defRPr sz="4000" b="0">
                <a:solidFill>
                  <a:schemeClr val="dk1"/>
                </a:solidFill>
                <a:latin typeface="Proxima Nova Extrabold"/>
                <a:ea typeface="Proxima Nova Extrabold"/>
                <a:cs typeface="Proxima Nova Extrabold"/>
                <a:sym typeface="Proxima Nova Extrabold"/>
              </a:defRPr>
            </a:lvl9pPr>
          </a:lstStyle>
          <a:p>
            <a:endParaRPr/>
          </a:p>
        </p:txBody>
      </p:sp>
      <p:sp>
        <p:nvSpPr>
          <p:cNvPr id="133" name="Google Shape;133;p14"/>
          <p:cNvSpPr txBox="1"/>
          <p:nvPr/>
        </p:nvSpPr>
        <p:spPr>
          <a:xfrm>
            <a:off x="419100" y="4796335"/>
            <a:ext cx="2026200" cy="1461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600"/>
              <a:buFont typeface="Arial"/>
              <a:buNone/>
            </a:pPr>
            <a:r>
              <a:rPr lang="en" sz="600">
                <a:solidFill>
                  <a:srgbClr val="FFFFFF"/>
                </a:solidFill>
                <a:latin typeface="Proxima Nova Extrabold"/>
                <a:ea typeface="Proxima Nova Extrabold"/>
                <a:cs typeface="Proxima Nova Extrabold"/>
                <a:sym typeface="Proxima Nova Extrabold"/>
              </a:rPr>
              <a:t>© COGNIZANT SOFTVISION 2021</a:t>
            </a:r>
            <a:endParaRPr sz="600" i="0" u="none" strike="noStrike" cap="none">
              <a:solidFill>
                <a:srgbClr val="FFFFFF"/>
              </a:solidFill>
              <a:latin typeface="Proxima Nova Extrabold"/>
              <a:ea typeface="Proxima Nova Extrabold"/>
              <a:cs typeface="Proxima Nova Extrabold"/>
              <a:sym typeface="Proxima Nova Extrabold"/>
            </a:endParaRPr>
          </a:p>
        </p:txBody>
      </p:sp>
      <p:pic>
        <p:nvPicPr>
          <p:cNvPr id="134" name="Google Shape;134;p14"/>
          <p:cNvPicPr preferRelativeResize="0"/>
          <p:nvPr/>
        </p:nvPicPr>
        <p:blipFill>
          <a:blip r:embed="rId2">
            <a:alphaModFix/>
          </a:blip>
          <a:stretch>
            <a:fillRect/>
          </a:stretch>
        </p:blipFill>
        <p:spPr>
          <a:xfrm>
            <a:off x="364114" y="229573"/>
            <a:ext cx="1141451" cy="238490"/>
          </a:xfrm>
          <a:prstGeom prst="rect">
            <a:avLst/>
          </a:prstGeom>
          <a:noFill/>
          <a:ln>
            <a:noFill/>
          </a:ln>
        </p:spPr>
      </p:pic>
      <p:pic>
        <p:nvPicPr>
          <p:cNvPr id="135" name="Google Shape;135;p14"/>
          <p:cNvPicPr preferRelativeResize="0"/>
          <p:nvPr/>
        </p:nvPicPr>
        <p:blipFill rotWithShape="1">
          <a:blip r:embed="rId3">
            <a:alphaModFix/>
          </a:blip>
          <a:srcRect t="18949" r="96619" b="17759"/>
          <a:stretch/>
        </p:blipFill>
        <p:spPr>
          <a:xfrm>
            <a:off x="0" y="974725"/>
            <a:ext cx="309149" cy="3255274"/>
          </a:xfrm>
          <a:prstGeom prst="rect">
            <a:avLst/>
          </a:prstGeom>
          <a:noFill/>
          <a:ln>
            <a:noFill/>
          </a:ln>
        </p:spPr>
      </p:pic>
      <p:pic>
        <p:nvPicPr>
          <p:cNvPr id="136" name="Google Shape;136;p14"/>
          <p:cNvPicPr preferRelativeResize="0"/>
          <p:nvPr/>
        </p:nvPicPr>
        <p:blipFill rotWithShape="1">
          <a:blip r:embed="rId3">
            <a:alphaModFix/>
          </a:blip>
          <a:srcRect l="72829" t="18949" b="17759"/>
          <a:stretch/>
        </p:blipFill>
        <p:spPr>
          <a:xfrm>
            <a:off x="6660000" y="982375"/>
            <a:ext cx="2484475" cy="3255250"/>
          </a:xfrm>
          <a:prstGeom prst="rect">
            <a:avLst/>
          </a:prstGeom>
          <a:noFill/>
          <a:ln>
            <a:noFill/>
          </a:ln>
        </p:spPr>
      </p:pic>
    </p:spTree>
    <p:extLst>
      <p:ext uri="{BB962C8B-B14F-4D97-AF65-F5344CB8AC3E}">
        <p14:creationId xmlns:p14="http://schemas.microsoft.com/office/powerpoint/2010/main" val="16001490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Quote Black">
  <p:cSld name="Quote Black">
    <p:bg>
      <p:bgPr>
        <a:solidFill>
          <a:schemeClr val="dk1"/>
        </a:solidFill>
        <a:effectLst/>
      </p:bgPr>
    </p:bg>
    <p:spTree>
      <p:nvGrpSpPr>
        <p:cNvPr id="1" name="Shape 137"/>
        <p:cNvGrpSpPr/>
        <p:nvPr/>
      </p:nvGrpSpPr>
      <p:grpSpPr>
        <a:xfrm>
          <a:off x="0" y="0"/>
          <a:ext cx="0" cy="0"/>
          <a:chOff x="0" y="0"/>
          <a:chExt cx="0" cy="0"/>
        </a:xfrm>
      </p:grpSpPr>
      <p:sp>
        <p:nvSpPr>
          <p:cNvPr id="138" name="Google Shape;138;p15"/>
          <p:cNvSpPr txBox="1">
            <a:spLocks noGrp="1"/>
          </p:cNvSpPr>
          <p:nvPr>
            <p:ph type="title"/>
          </p:nvPr>
        </p:nvSpPr>
        <p:spPr>
          <a:xfrm>
            <a:off x="309150" y="982375"/>
            <a:ext cx="8437500" cy="3255300"/>
          </a:xfrm>
          <a:prstGeom prst="rect">
            <a:avLst/>
          </a:prstGeom>
        </p:spPr>
        <p:txBody>
          <a:bodyPr spcFirstLastPara="1" wrap="square" lIns="137150" tIns="91425" rIns="137150" bIns="91425" anchor="ctr" anchorCtr="0">
            <a:noAutofit/>
          </a:bodyPr>
          <a:lstStyle>
            <a:lvl1pPr lvl="0" rtl="0">
              <a:lnSpc>
                <a:spcPct val="90000"/>
              </a:lnSpc>
              <a:spcBef>
                <a:spcPts val="0"/>
              </a:spcBef>
              <a:spcAft>
                <a:spcPts val="0"/>
              </a:spcAft>
              <a:buNone/>
              <a:defRPr sz="5000" b="0">
                <a:solidFill>
                  <a:srgbClr val="FFFFFF"/>
                </a:solidFill>
                <a:latin typeface="Proxima Nova Extrabold"/>
                <a:ea typeface="Proxima Nova Extrabold"/>
                <a:cs typeface="Proxima Nova Extrabold"/>
                <a:sym typeface="Proxima Nova Extrabold"/>
              </a:defRPr>
            </a:lvl1pPr>
            <a:lvl2pPr lvl="1" rtl="0">
              <a:lnSpc>
                <a:spcPct val="90000"/>
              </a:lnSpc>
              <a:spcBef>
                <a:spcPts val="0"/>
              </a:spcBef>
              <a:spcAft>
                <a:spcPts val="0"/>
              </a:spcAft>
              <a:buNone/>
              <a:defRPr sz="6000" b="0">
                <a:solidFill>
                  <a:srgbClr val="FFFFFF"/>
                </a:solidFill>
                <a:latin typeface="Proxima Nova Extrabold"/>
                <a:ea typeface="Proxima Nova Extrabold"/>
                <a:cs typeface="Proxima Nova Extrabold"/>
                <a:sym typeface="Proxima Nova Extrabold"/>
              </a:defRPr>
            </a:lvl2pPr>
            <a:lvl3pPr lvl="2" rtl="0">
              <a:lnSpc>
                <a:spcPct val="90000"/>
              </a:lnSpc>
              <a:spcBef>
                <a:spcPts val="0"/>
              </a:spcBef>
              <a:spcAft>
                <a:spcPts val="0"/>
              </a:spcAft>
              <a:buNone/>
              <a:defRPr sz="6000" b="0">
                <a:solidFill>
                  <a:srgbClr val="FFFFFF"/>
                </a:solidFill>
                <a:latin typeface="Proxima Nova Extrabold"/>
                <a:ea typeface="Proxima Nova Extrabold"/>
                <a:cs typeface="Proxima Nova Extrabold"/>
                <a:sym typeface="Proxima Nova Extrabold"/>
              </a:defRPr>
            </a:lvl3pPr>
            <a:lvl4pPr lvl="3" rtl="0">
              <a:lnSpc>
                <a:spcPct val="90000"/>
              </a:lnSpc>
              <a:spcBef>
                <a:spcPts val="0"/>
              </a:spcBef>
              <a:spcAft>
                <a:spcPts val="0"/>
              </a:spcAft>
              <a:buNone/>
              <a:defRPr sz="6000" b="0">
                <a:solidFill>
                  <a:srgbClr val="FFFFFF"/>
                </a:solidFill>
                <a:latin typeface="Proxima Nova Extrabold"/>
                <a:ea typeface="Proxima Nova Extrabold"/>
                <a:cs typeface="Proxima Nova Extrabold"/>
                <a:sym typeface="Proxima Nova Extrabold"/>
              </a:defRPr>
            </a:lvl4pPr>
            <a:lvl5pPr lvl="4" rtl="0">
              <a:lnSpc>
                <a:spcPct val="90000"/>
              </a:lnSpc>
              <a:spcBef>
                <a:spcPts val="0"/>
              </a:spcBef>
              <a:spcAft>
                <a:spcPts val="0"/>
              </a:spcAft>
              <a:buNone/>
              <a:defRPr sz="6000" b="0">
                <a:solidFill>
                  <a:srgbClr val="FFFFFF"/>
                </a:solidFill>
                <a:latin typeface="Proxima Nova Extrabold"/>
                <a:ea typeface="Proxima Nova Extrabold"/>
                <a:cs typeface="Proxima Nova Extrabold"/>
                <a:sym typeface="Proxima Nova Extrabold"/>
              </a:defRPr>
            </a:lvl5pPr>
            <a:lvl6pPr lvl="5" rtl="0">
              <a:lnSpc>
                <a:spcPct val="90000"/>
              </a:lnSpc>
              <a:spcBef>
                <a:spcPts val="0"/>
              </a:spcBef>
              <a:spcAft>
                <a:spcPts val="0"/>
              </a:spcAft>
              <a:buNone/>
              <a:defRPr sz="6000" b="0">
                <a:solidFill>
                  <a:srgbClr val="FFFFFF"/>
                </a:solidFill>
                <a:latin typeface="Proxima Nova Extrabold"/>
                <a:ea typeface="Proxima Nova Extrabold"/>
                <a:cs typeface="Proxima Nova Extrabold"/>
                <a:sym typeface="Proxima Nova Extrabold"/>
              </a:defRPr>
            </a:lvl6pPr>
            <a:lvl7pPr lvl="6" rtl="0">
              <a:lnSpc>
                <a:spcPct val="90000"/>
              </a:lnSpc>
              <a:spcBef>
                <a:spcPts val="0"/>
              </a:spcBef>
              <a:spcAft>
                <a:spcPts val="0"/>
              </a:spcAft>
              <a:buNone/>
              <a:defRPr sz="6000" b="0">
                <a:solidFill>
                  <a:srgbClr val="FFFFFF"/>
                </a:solidFill>
                <a:latin typeface="Proxima Nova Extrabold"/>
                <a:ea typeface="Proxima Nova Extrabold"/>
                <a:cs typeface="Proxima Nova Extrabold"/>
                <a:sym typeface="Proxima Nova Extrabold"/>
              </a:defRPr>
            </a:lvl7pPr>
            <a:lvl8pPr lvl="7" rtl="0">
              <a:lnSpc>
                <a:spcPct val="90000"/>
              </a:lnSpc>
              <a:spcBef>
                <a:spcPts val="0"/>
              </a:spcBef>
              <a:spcAft>
                <a:spcPts val="0"/>
              </a:spcAft>
              <a:buNone/>
              <a:defRPr sz="6000" b="0">
                <a:solidFill>
                  <a:srgbClr val="FFFFFF"/>
                </a:solidFill>
                <a:latin typeface="Proxima Nova Extrabold"/>
                <a:ea typeface="Proxima Nova Extrabold"/>
                <a:cs typeface="Proxima Nova Extrabold"/>
                <a:sym typeface="Proxima Nova Extrabold"/>
              </a:defRPr>
            </a:lvl8pPr>
            <a:lvl9pPr lvl="8" rtl="0">
              <a:lnSpc>
                <a:spcPct val="90000"/>
              </a:lnSpc>
              <a:spcBef>
                <a:spcPts val="0"/>
              </a:spcBef>
              <a:spcAft>
                <a:spcPts val="0"/>
              </a:spcAft>
              <a:buNone/>
              <a:defRPr sz="6000" b="0">
                <a:solidFill>
                  <a:srgbClr val="FFFFFF"/>
                </a:solidFill>
                <a:latin typeface="Proxima Nova Extrabold"/>
                <a:ea typeface="Proxima Nova Extrabold"/>
                <a:cs typeface="Proxima Nova Extrabold"/>
                <a:sym typeface="Proxima Nova Extrabold"/>
              </a:defRPr>
            </a:lvl9pPr>
          </a:lstStyle>
          <a:p>
            <a:endParaRPr/>
          </a:p>
        </p:txBody>
      </p:sp>
      <p:sp>
        <p:nvSpPr>
          <p:cNvPr id="139" name="Google Shape;139;p15"/>
          <p:cNvSpPr txBox="1"/>
          <p:nvPr/>
        </p:nvSpPr>
        <p:spPr>
          <a:xfrm>
            <a:off x="419100" y="4796335"/>
            <a:ext cx="2026200" cy="1461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600"/>
              <a:buFont typeface="Arial"/>
              <a:buNone/>
            </a:pPr>
            <a:r>
              <a:rPr lang="en" sz="600">
                <a:solidFill>
                  <a:srgbClr val="FFFFFF"/>
                </a:solidFill>
                <a:latin typeface="Proxima Nova Extrabold"/>
                <a:ea typeface="Proxima Nova Extrabold"/>
                <a:cs typeface="Proxima Nova Extrabold"/>
                <a:sym typeface="Proxima Nova Extrabold"/>
              </a:rPr>
              <a:t>© COGNIZANT SOFTVISION 2021</a:t>
            </a:r>
            <a:endParaRPr sz="600" i="0" u="none" strike="noStrike" cap="none">
              <a:solidFill>
                <a:srgbClr val="FFFFFF"/>
              </a:solidFill>
              <a:latin typeface="Proxima Nova Extrabold"/>
              <a:ea typeface="Proxima Nova Extrabold"/>
              <a:cs typeface="Proxima Nova Extrabold"/>
              <a:sym typeface="Proxima Nova Extrabold"/>
            </a:endParaRPr>
          </a:p>
        </p:txBody>
      </p:sp>
      <p:pic>
        <p:nvPicPr>
          <p:cNvPr id="140" name="Google Shape;140;p15"/>
          <p:cNvPicPr preferRelativeResize="0"/>
          <p:nvPr/>
        </p:nvPicPr>
        <p:blipFill>
          <a:blip r:embed="rId2">
            <a:alphaModFix/>
          </a:blip>
          <a:stretch>
            <a:fillRect/>
          </a:stretch>
        </p:blipFill>
        <p:spPr>
          <a:xfrm>
            <a:off x="364114" y="229573"/>
            <a:ext cx="1141451" cy="238490"/>
          </a:xfrm>
          <a:prstGeom prst="rect">
            <a:avLst/>
          </a:prstGeom>
          <a:noFill/>
          <a:ln>
            <a:noFill/>
          </a:ln>
        </p:spPr>
      </p:pic>
    </p:spTree>
    <p:extLst>
      <p:ext uri="{BB962C8B-B14F-4D97-AF65-F5344CB8AC3E}">
        <p14:creationId xmlns:p14="http://schemas.microsoft.com/office/powerpoint/2010/main" val="280758511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01_Headline Slide">
  <p:cSld name="01_Headline Slide">
    <p:spTree>
      <p:nvGrpSpPr>
        <p:cNvPr id="1" name="Shape 145"/>
        <p:cNvGrpSpPr/>
        <p:nvPr/>
      </p:nvGrpSpPr>
      <p:grpSpPr>
        <a:xfrm>
          <a:off x="0" y="0"/>
          <a:ext cx="0" cy="0"/>
          <a:chOff x="0" y="0"/>
          <a:chExt cx="0" cy="0"/>
        </a:xfrm>
      </p:grpSpPr>
      <p:sp>
        <p:nvSpPr>
          <p:cNvPr id="146" name="Google Shape;146;p17"/>
          <p:cNvSpPr txBox="1">
            <a:spLocks noGrp="1"/>
          </p:cNvSpPr>
          <p:nvPr>
            <p:ph type="title"/>
          </p:nvPr>
        </p:nvSpPr>
        <p:spPr>
          <a:xfrm>
            <a:off x="421050" y="174589"/>
            <a:ext cx="7330200" cy="265800"/>
          </a:xfrm>
          <a:prstGeom prst="rect">
            <a:avLst/>
          </a:prstGeom>
        </p:spPr>
        <p:txBody>
          <a:bodyPr spcFirstLastPara="1" wrap="square" lIns="0" tIns="91425" rIns="91425" bIns="91425" anchor="ctr" anchorCtr="0">
            <a:noAutofit/>
          </a:bodyPr>
          <a:lstStyle>
            <a:lvl1pPr lvl="0" rtl="0">
              <a:spcBef>
                <a:spcPts val="0"/>
              </a:spcBef>
              <a:spcAft>
                <a:spcPts val="0"/>
              </a:spcAft>
              <a:buNone/>
              <a:defRPr sz="1500">
                <a:solidFill>
                  <a:srgbClr val="000000"/>
                </a:solidFill>
                <a:latin typeface="Proxima Nova Extrabold"/>
                <a:ea typeface="Proxima Nova Extrabold"/>
                <a:cs typeface="Proxima Nova Extrabold"/>
                <a:sym typeface="Proxima Nova Extrabold"/>
              </a:defRPr>
            </a:lvl1pPr>
            <a:lvl2pPr lvl="1" rtl="0">
              <a:spcBef>
                <a:spcPts val="0"/>
              </a:spcBef>
              <a:spcAft>
                <a:spcPts val="0"/>
              </a:spcAft>
              <a:buNone/>
              <a:defRPr sz="1400">
                <a:solidFill>
                  <a:srgbClr val="000000"/>
                </a:solidFill>
                <a:latin typeface="Proxima Nova"/>
                <a:ea typeface="Proxima Nova"/>
                <a:cs typeface="Proxima Nova"/>
                <a:sym typeface="Proxima Nova"/>
              </a:defRPr>
            </a:lvl2pPr>
            <a:lvl3pPr lvl="2" rtl="0">
              <a:spcBef>
                <a:spcPts val="0"/>
              </a:spcBef>
              <a:spcAft>
                <a:spcPts val="0"/>
              </a:spcAft>
              <a:buNone/>
              <a:defRPr sz="1400">
                <a:solidFill>
                  <a:srgbClr val="000000"/>
                </a:solidFill>
                <a:latin typeface="Proxima Nova"/>
                <a:ea typeface="Proxima Nova"/>
                <a:cs typeface="Proxima Nova"/>
                <a:sym typeface="Proxima Nova"/>
              </a:defRPr>
            </a:lvl3pPr>
            <a:lvl4pPr lvl="3" rtl="0">
              <a:spcBef>
                <a:spcPts val="0"/>
              </a:spcBef>
              <a:spcAft>
                <a:spcPts val="0"/>
              </a:spcAft>
              <a:buNone/>
              <a:defRPr sz="1400">
                <a:solidFill>
                  <a:srgbClr val="000000"/>
                </a:solidFill>
                <a:latin typeface="Proxima Nova"/>
                <a:ea typeface="Proxima Nova"/>
                <a:cs typeface="Proxima Nova"/>
                <a:sym typeface="Proxima Nova"/>
              </a:defRPr>
            </a:lvl4pPr>
            <a:lvl5pPr lvl="4" rtl="0">
              <a:spcBef>
                <a:spcPts val="0"/>
              </a:spcBef>
              <a:spcAft>
                <a:spcPts val="0"/>
              </a:spcAft>
              <a:buNone/>
              <a:defRPr sz="1400">
                <a:solidFill>
                  <a:srgbClr val="000000"/>
                </a:solidFill>
                <a:latin typeface="Proxima Nova"/>
                <a:ea typeface="Proxima Nova"/>
                <a:cs typeface="Proxima Nova"/>
                <a:sym typeface="Proxima Nova"/>
              </a:defRPr>
            </a:lvl5pPr>
            <a:lvl6pPr lvl="5" rtl="0">
              <a:spcBef>
                <a:spcPts val="0"/>
              </a:spcBef>
              <a:spcAft>
                <a:spcPts val="0"/>
              </a:spcAft>
              <a:buNone/>
              <a:defRPr sz="1400">
                <a:solidFill>
                  <a:srgbClr val="000000"/>
                </a:solidFill>
                <a:latin typeface="Proxima Nova"/>
                <a:ea typeface="Proxima Nova"/>
                <a:cs typeface="Proxima Nova"/>
                <a:sym typeface="Proxima Nova"/>
              </a:defRPr>
            </a:lvl6pPr>
            <a:lvl7pPr lvl="6" rtl="0">
              <a:spcBef>
                <a:spcPts val="0"/>
              </a:spcBef>
              <a:spcAft>
                <a:spcPts val="0"/>
              </a:spcAft>
              <a:buNone/>
              <a:defRPr sz="1400">
                <a:solidFill>
                  <a:srgbClr val="000000"/>
                </a:solidFill>
                <a:latin typeface="Proxima Nova"/>
                <a:ea typeface="Proxima Nova"/>
                <a:cs typeface="Proxima Nova"/>
                <a:sym typeface="Proxima Nova"/>
              </a:defRPr>
            </a:lvl7pPr>
            <a:lvl8pPr lvl="7" rtl="0">
              <a:spcBef>
                <a:spcPts val="0"/>
              </a:spcBef>
              <a:spcAft>
                <a:spcPts val="0"/>
              </a:spcAft>
              <a:buNone/>
              <a:defRPr sz="1400">
                <a:solidFill>
                  <a:srgbClr val="000000"/>
                </a:solidFill>
                <a:latin typeface="Proxima Nova"/>
                <a:ea typeface="Proxima Nova"/>
                <a:cs typeface="Proxima Nova"/>
                <a:sym typeface="Proxima Nova"/>
              </a:defRPr>
            </a:lvl8pPr>
            <a:lvl9pPr lvl="8" rtl="0">
              <a:spcBef>
                <a:spcPts val="0"/>
              </a:spcBef>
              <a:spcAft>
                <a:spcPts val="0"/>
              </a:spcAft>
              <a:buNone/>
              <a:defRPr sz="1400">
                <a:solidFill>
                  <a:srgbClr val="000000"/>
                </a:solidFill>
                <a:latin typeface="Proxima Nova"/>
                <a:ea typeface="Proxima Nova"/>
                <a:cs typeface="Proxima Nova"/>
                <a:sym typeface="Proxima Nova"/>
              </a:defRPr>
            </a:lvl9pPr>
          </a:lstStyle>
          <a:p>
            <a:endParaRPr/>
          </a:p>
        </p:txBody>
      </p:sp>
      <p:sp>
        <p:nvSpPr>
          <p:cNvPr id="147" name="Google Shape;147;p17"/>
          <p:cNvSpPr txBox="1">
            <a:spLocks noGrp="1"/>
          </p:cNvSpPr>
          <p:nvPr>
            <p:ph type="subTitle" idx="1"/>
          </p:nvPr>
        </p:nvSpPr>
        <p:spPr>
          <a:xfrm>
            <a:off x="419100" y="497548"/>
            <a:ext cx="8305800" cy="165900"/>
          </a:xfrm>
          <a:prstGeom prst="rect">
            <a:avLst/>
          </a:prstGeom>
          <a:noFill/>
          <a:ln>
            <a:noFill/>
          </a:ln>
        </p:spPr>
        <p:txBody>
          <a:bodyPr spcFirstLastPara="1" wrap="square" lIns="0" tIns="0" rIns="0" bIns="0" anchor="ctr" anchorCtr="0">
            <a:noAutofit/>
          </a:bodyPr>
          <a:lstStyle>
            <a:lvl1pPr lvl="0" rtl="0">
              <a:lnSpc>
                <a:spcPct val="100000"/>
              </a:lnSpc>
              <a:spcBef>
                <a:spcPts val="0"/>
              </a:spcBef>
              <a:spcAft>
                <a:spcPts val="0"/>
              </a:spcAft>
              <a:buNone/>
              <a:defRPr sz="1300">
                <a:latin typeface="Proxima Nova"/>
                <a:ea typeface="Proxima Nova"/>
                <a:cs typeface="Proxima Nova"/>
                <a:sym typeface="Proxima Nova"/>
              </a:defRPr>
            </a:lvl1pPr>
            <a:lvl2pPr lvl="1" rtl="0">
              <a:lnSpc>
                <a:spcPct val="100000"/>
              </a:lnSpc>
              <a:spcBef>
                <a:spcPts val="0"/>
              </a:spcBef>
              <a:spcAft>
                <a:spcPts val="0"/>
              </a:spcAft>
              <a:buNone/>
              <a:defRPr sz="1300">
                <a:latin typeface="Proxima Nova"/>
                <a:ea typeface="Proxima Nova"/>
                <a:cs typeface="Proxima Nova"/>
                <a:sym typeface="Proxima Nova"/>
              </a:defRPr>
            </a:lvl2pPr>
            <a:lvl3pPr lvl="2" rtl="0">
              <a:lnSpc>
                <a:spcPct val="100000"/>
              </a:lnSpc>
              <a:spcBef>
                <a:spcPts val="0"/>
              </a:spcBef>
              <a:spcAft>
                <a:spcPts val="0"/>
              </a:spcAft>
              <a:buNone/>
              <a:defRPr sz="1300">
                <a:latin typeface="Proxima Nova"/>
                <a:ea typeface="Proxima Nova"/>
                <a:cs typeface="Proxima Nova"/>
                <a:sym typeface="Proxima Nova"/>
              </a:defRPr>
            </a:lvl3pPr>
            <a:lvl4pPr lvl="3" rtl="0">
              <a:lnSpc>
                <a:spcPct val="100000"/>
              </a:lnSpc>
              <a:spcBef>
                <a:spcPts val="0"/>
              </a:spcBef>
              <a:spcAft>
                <a:spcPts val="0"/>
              </a:spcAft>
              <a:buNone/>
              <a:defRPr sz="1300">
                <a:latin typeface="Proxima Nova"/>
                <a:ea typeface="Proxima Nova"/>
                <a:cs typeface="Proxima Nova"/>
                <a:sym typeface="Proxima Nova"/>
              </a:defRPr>
            </a:lvl4pPr>
            <a:lvl5pPr lvl="4" rtl="0">
              <a:lnSpc>
                <a:spcPct val="100000"/>
              </a:lnSpc>
              <a:spcBef>
                <a:spcPts val="0"/>
              </a:spcBef>
              <a:spcAft>
                <a:spcPts val="0"/>
              </a:spcAft>
              <a:buNone/>
              <a:defRPr sz="1300">
                <a:latin typeface="Proxima Nova"/>
                <a:ea typeface="Proxima Nova"/>
                <a:cs typeface="Proxima Nova"/>
                <a:sym typeface="Proxima Nova"/>
              </a:defRPr>
            </a:lvl5pPr>
            <a:lvl6pPr lvl="5" rtl="0">
              <a:lnSpc>
                <a:spcPct val="100000"/>
              </a:lnSpc>
              <a:spcBef>
                <a:spcPts val="0"/>
              </a:spcBef>
              <a:spcAft>
                <a:spcPts val="0"/>
              </a:spcAft>
              <a:buNone/>
              <a:defRPr sz="1300">
                <a:latin typeface="Proxima Nova"/>
                <a:ea typeface="Proxima Nova"/>
                <a:cs typeface="Proxima Nova"/>
                <a:sym typeface="Proxima Nova"/>
              </a:defRPr>
            </a:lvl6pPr>
            <a:lvl7pPr lvl="6" rtl="0">
              <a:lnSpc>
                <a:spcPct val="100000"/>
              </a:lnSpc>
              <a:spcBef>
                <a:spcPts val="0"/>
              </a:spcBef>
              <a:spcAft>
                <a:spcPts val="0"/>
              </a:spcAft>
              <a:buNone/>
              <a:defRPr sz="1300">
                <a:latin typeface="Proxima Nova"/>
                <a:ea typeface="Proxima Nova"/>
                <a:cs typeface="Proxima Nova"/>
                <a:sym typeface="Proxima Nova"/>
              </a:defRPr>
            </a:lvl7pPr>
            <a:lvl8pPr lvl="7" rtl="0">
              <a:lnSpc>
                <a:spcPct val="100000"/>
              </a:lnSpc>
              <a:spcBef>
                <a:spcPts val="0"/>
              </a:spcBef>
              <a:spcAft>
                <a:spcPts val="0"/>
              </a:spcAft>
              <a:buNone/>
              <a:defRPr sz="1300">
                <a:latin typeface="Proxima Nova"/>
                <a:ea typeface="Proxima Nova"/>
                <a:cs typeface="Proxima Nova"/>
                <a:sym typeface="Proxima Nova"/>
              </a:defRPr>
            </a:lvl8pPr>
            <a:lvl9pPr lvl="8" rtl="0">
              <a:lnSpc>
                <a:spcPct val="100000"/>
              </a:lnSpc>
              <a:spcBef>
                <a:spcPts val="0"/>
              </a:spcBef>
              <a:spcAft>
                <a:spcPts val="0"/>
              </a:spcAft>
              <a:buNone/>
              <a:defRPr sz="1300">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185705959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02_Carnival Curve Slide">
  <p:cSld name="02_Carnival Curve Slide">
    <p:spTree>
      <p:nvGrpSpPr>
        <p:cNvPr id="1" name="Shape 148"/>
        <p:cNvGrpSpPr/>
        <p:nvPr/>
      </p:nvGrpSpPr>
      <p:grpSpPr>
        <a:xfrm>
          <a:off x="0" y="0"/>
          <a:ext cx="0" cy="0"/>
          <a:chOff x="0" y="0"/>
          <a:chExt cx="0" cy="0"/>
        </a:xfrm>
      </p:grpSpPr>
      <p:pic>
        <p:nvPicPr>
          <p:cNvPr id="149" name="Google Shape;149;p18"/>
          <p:cNvPicPr preferRelativeResize="0"/>
          <p:nvPr/>
        </p:nvPicPr>
        <p:blipFill>
          <a:blip r:embed="rId2">
            <a:alphaModFix/>
          </a:blip>
          <a:stretch>
            <a:fillRect/>
          </a:stretch>
        </p:blipFill>
        <p:spPr>
          <a:xfrm>
            <a:off x="876" y="0"/>
            <a:ext cx="9142225" cy="5143501"/>
          </a:xfrm>
          <a:prstGeom prst="rect">
            <a:avLst/>
          </a:prstGeom>
          <a:noFill/>
          <a:ln>
            <a:noFill/>
          </a:ln>
        </p:spPr>
      </p:pic>
      <p:sp>
        <p:nvSpPr>
          <p:cNvPr id="150" name="Google Shape;150;p18"/>
          <p:cNvSpPr txBox="1">
            <a:spLocks noGrp="1"/>
          </p:cNvSpPr>
          <p:nvPr>
            <p:ph type="title"/>
          </p:nvPr>
        </p:nvSpPr>
        <p:spPr>
          <a:xfrm>
            <a:off x="421050" y="174589"/>
            <a:ext cx="7330200" cy="265800"/>
          </a:xfrm>
          <a:prstGeom prst="rect">
            <a:avLst/>
          </a:prstGeom>
        </p:spPr>
        <p:txBody>
          <a:bodyPr spcFirstLastPara="1" wrap="square" lIns="0" tIns="91425" rIns="91425" bIns="91425" anchor="ctr" anchorCtr="0">
            <a:noAutofit/>
          </a:bodyPr>
          <a:lstStyle>
            <a:lvl1pPr lvl="0" rtl="0">
              <a:spcBef>
                <a:spcPts val="0"/>
              </a:spcBef>
              <a:spcAft>
                <a:spcPts val="0"/>
              </a:spcAft>
              <a:buNone/>
              <a:defRPr sz="1500">
                <a:solidFill>
                  <a:srgbClr val="000000"/>
                </a:solidFill>
                <a:latin typeface="Proxima Nova Extrabold"/>
                <a:ea typeface="Proxima Nova Extrabold"/>
                <a:cs typeface="Proxima Nova Extrabold"/>
                <a:sym typeface="Proxima Nova Extrabold"/>
              </a:defRPr>
            </a:lvl1pPr>
            <a:lvl2pPr lvl="1" rtl="0">
              <a:spcBef>
                <a:spcPts val="0"/>
              </a:spcBef>
              <a:spcAft>
                <a:spcPts val="0"/>
              </a:spcAft>
              <a:buNone/>
              <a:defRPr sz="1400">
                <a:latin typeface="Proxima Nova"/>
                <a:ea typeface="Proxima Nova"/>
                <a:cs typeface="Proxima Nova"/>
                <a:sym typeface="Proxima Nova"/>
              </a:defRPr>
            </a:lvl2pPr>
            <a:lvl3pPr lvl="2" rtl="0">
              <a:spcBef>
                <a:spcPts val="0"/>
              </a:spcBef>
              <a:spcAft>
                <a:spcPts val="0"/>
              </a:spcAft>
              <a:buNone/>
              <a:defRPr sz="1400">
                <a:latin typeface="Proxima Nova"/>
                <a:ea typeface="Proxima Nova"/>
                <a:cs typeface="Proxima Nova"/>
                <a:sym typeface="Proxima Nova"/>
              </a:defRPr>
            </a:lvl3pPr>
            <a:lvl4pPr lvl="3" rtl="0">
              <a:spcBef>
                <a:spcPts val="0"/>
              </a:spcBef>
              <a:spcAft>
                <a:spcPts val="0"/>
              </a:spcAft>
              <a:buNone/>
              <a:defRPr sz="1400">
                <a:latin typeface="Proxima Nova"/>
                <a:ea typeface="Proxima Nova"/>
                <a:cs typeface="Proxima Nova"/>
                <a:sym typeface="Proxima Nova"/>
              </a:defRPr>
            </a:lvl4pPr>
            <a:lvl5pPr lvl="4" rtl="0">
              <a:spcBef>
                <a:spcPts val="0"/>
              </a:spcBef>
              <a:spcAft>
                <a:spcPts val="0"/>
              </a:spcAft>
              <a:buNone/>
              <a:defRPr sz="1400">
                <a:latin typeface="Proxima Nova"/>
                <a:ea typeface="Proxima Nova"/>
                <a:cs typeface="Proxima Nova"/>
                <a:sym typeface="Proxima Nova"/>
              </a:defRPr>
            </a:lvl5pPr>
            <a:lvl6pPr lvl="5" rtl="0">
              <a:spcBef>
                <a:spcPts val="0"/>
              </a:spcBef>
              <a:spcAft>
                <a:spcPts val="0"/>
              </a:spcAft>
              <a:buNone/>
              <a:defRPr sz="1400">
                <a:latin typeface="Proxima Nova"/>
                <a:ea typeface="Proxima Nova"/>
                <a:cs typeface="Proxima Nova"/>
                <a:sym typeface="Proxima Nova"/>
              </a:defRPr>
            </a:lvl6pPr>
            <a:lvl7pPr lvl="6" rtl="0">
              <a:spcBef>
                <a:spcPts val="0"/>
              </a:spcBef>
              <a:spcAft>
                <a:spcPts val="0"/>
              </a:spcAft>
              <a:buNone/>
              <a:defRPr sz="1400">
                <a:latin typeface="Proxima Nova"/>
                <a:ea typeface="Proxima Nova"/>
                <a:cs typeface="Proxima Nova"/>
                <a:sym typeface="Proxima Nova"/>
              </a:defRPr>
            </a:lvl7pPr>
            <a:lvl8pPr lvl="7" rtl="0">
              <a:spcBef>
                <a:spcPts val="0"/>
              </a:spcBef>
              <a:spcAft>
                <a:spcPts val="0"/>
              </a:spcAft>
              <a:buNone/>
              <a:defRPr sz="1400">
                <a:latin typeface="Proxima Nova"/>
                <a:ea typeface="Proxima Nova"/>
                <a:cs typeface="Proxima Nova"/>
                <a:sym typeface="Proxima Nova"/>
              </a:defRPr>
            </a:lvl8pPr>
            <a:lvl9pPr lvl="8" rtl="0">
              <a:spcBef>
                <a:spcPts val="0"/>
              </a:spcBef>
              <a:spcAft>
                <a:spcPts val="0"/>
              </a:spcAft>
              <a:buNone/>
              <a:defRPr sz="1400">
                <a:latin typeface="Proxima Nova"/>
                <a:ea typeface="Proxima Nova"/>
                <a:cs typeface="Proxima Nova"/>
                <a:sym typeface="Proxima Nova"/>
              </a:defRPr>
            </a:lvl9pPr>
          </a:lstStyle>
          <a:p>
            <a:endParaRPr/>
          </a:p>
        </p:txBody>
      </p:sp>
      <p:sp>
        <p:nvSpPr>
          <p:cNvPr id="151" name="Google Shape;151;p18"/>
          <p:cNvSpPr txBox="1">
            <a:spLocks noGrp="1"/>
          </p:cNvSpPr>
          <p:nvPr>
            <p:ph type="subTitle" idx="1"/>
          </p:nvPr>
        </p:nvSpPr>
        <p:spPr>
          <a:xfrm>
            <a:off x="419100" y="497548"/>
            <a:ext cx="8305800" cy="165900"/>
          </a:xfrm>
          <a:prstGeom prst="rect">
            <a:avLst/>
          </a:prstGeom>
          <a:noFill/>
          <a:ln>
            <a:noFill/>
          </a:ln>
        </p:spPr>
        <p:txBody>
          <a:bodyPr spcFirstLastPara="1" wrap="square" lIns="0" tIns="0" rIns="0" bIns="0" anchor="ctr" anchorCtr="0">
            <a:noAutofit/>
          </a:bodyPr>
          <a:lstStyle>
            <a:lvl1pPr lvl="0" rtl="0">
              <a:lnSpc>
                <a:spcPct val="100000"/>
              </a:lnSpc>
              <a:spcBef>
                <a:spcPts val="0"/>
              </a:spcBef>
              <a:spcAft>
                <a:spcPts val="0"/>
              </a:spcAft>
              <a:buNone/>
              <a:defRPr sz="1300">
                <a:latin typeface="Proxima Nova"/>
                <a:ea typeface="Proxima Nova"/>
                <a:cs typeface="Proxima Nova"/>
                <a:sym typeface="Proxima Nova"/>
              </a:defRPr>
            </a:lvl1pPr>
            <a:lvl2pPr lvl="1" rtl="0">
              <a:lnSpc>
                <a:spcPct val="100000"/>
              </a:lnSpc>
              <a:spcBef>
                <a:spcPts val="0"/>
              </a:spcBef>
              <a:spcAft>
                <a:spcPts val="0"/>
              </a:spcAft>
              <a:buNone/>
              <a:defRPr sz="1300">
                <a:latin typeface="Proxima Nova"/>
                <a:ea typeface="Proxima Nova"/>
                <a:cs typeface="Proxima Nova"/>
                <a:sym typeface="Proxima Nova"/>
              </a:defRPr>
            </a:lvl2pPr>
            <a:lvl3pPr lvl="2" rtl="0">
              <a:lnSpc>
                <a:spcPct val="100000"/>
              </a:lnSpc>
              <a:spcBef>
                <a:spcPts val="0"/>
              </a:spcBef>
              <a:spcAft>
                <a:spcPts val="0"/>
              </a:spcAft>
              <a:buNone/>
              <a:defRPr sz="1300">
                <a:latin typeface="Proxima Nova"/>
                <a:ea typeface="Proxima Nova"/>
                <a:cs typeface="Proxima Nova"/>
                <a:sym typeface="Proxima Nova"/>
              </a:defRPr>
            </a:lvl3pPr>
            <a:lvl4pPr lvl="3" rtl="0">
              <a:lnSpc>
                <a:spcPct val="100000"/>
              </a:lnSpc>
              <a:spcBef>
                <a:spcPts val="0"/>
              </a:spcBef>
              <a:spcAft>
                <a:spcPts val="0"/>
              </a:spcAft>
              <a:buNone/>
              <a:defRPr sz="1300">
                <a:latin typeface="Proxima Nova"/>
                <a:ea typeface="Proxima Nova"/>
                <a:cs typeface="Proxima Nova"/>
                <a:sym typeface="Proxima Nova"/>
              </a:defRPr>
            </a:lvl4pPr>
            <a:lvl5pPr lvl="4" rtl="0">
              <a:lnSpc>
                <a:spcPct val="100000"/>
              </a:lnSpc>
              <a:spcBef>
                <a:spcPts val="0"/>
              </a:spcBef>
              <a:spcAft>
                <a:spcPts val="0"/>
              </a:spcAft>
              <a:buNone/>
              <a:defRPr sz="1300">
                <a:latin typeface="Proxima Nova"/>
                <a:ea typeface="Proxima Nova"/>
                <a:cs typeface="Proxima Nova"/>
                <a:sym typeface="Proxima Nova"/>
              </a:defRPr>
            </a:lvl5pPr>
            <a:lvl6pPr lvl="5" rtl="0">
              <a:lnSpc>
                <a:spcPct val="100000"/>
              </a:lnSpc>
              <a:spcBef>
                <a:spcPts val="0"/>
              </a:spcBef>
              <a:spcAft>
                <a:spcPts val="0"/>
              </a:spcAft>
              <a:buNone/>
              <a:defRPr sz="1300">
                <a:latin typeface="Proxima Nova"/>
                <a:ea typeface="Proxima Nova"/>
                <a:cs typeface="Proxima Nova"/>
                <a:sym typeface="Proxima Nova"/>
              </a:defRPr>
            </a:lvl6pPr>
            <a:lvl7pPr lvl="6" rtl="0">
              <a:lnSpc>
                <a:spcPct val="100000"/>
              </a:lnSpc>
              <a:spcBef>
                <a:spcPts val="0"/>
              </a:spcBef>
              <a:spcAft>
                <a:spcPts val="0"/>
              </a:spcAft>
              <a:buNone/>
              <a:defRPr sz="1300">
                <a:latin typeface="Proxima Nova"/>
                <a:ea typeface="Proxima Nova"/>
                <a:cs typeface="Proxima Nova"/>
                <a:sym typeface="Proxima Nova"/>
              </a:defRPr>
            </a:lvl7pPr>
            <a:lvl8pPr lvl="7" rtl="0">
              <a:lnSpc>
                <a:spcPct val="100000"/>
              </a:lnSpc>
              <a:spcBef>
                <a:spcPts val="0"/>
              </a:spcBef>
              <a:spcAft>
                <a:spcPts val="0"/>
              </a:spcAft>
              <a:buNone/>
              <a:defRPr sz="1300">
                <a:latin typeface="Proxima Nova"/>
                <a:ea typeface="Proxima Nova"/>
                <a:cs typeface="Proxima Nova"/>
                <a:sym typeface="Proxima Nova"/>
              </a:defRPr>
            </a:lvl8pPr>
            <a:lvl9pPr lvl="8" rtl="0">
              <a:lnSpc>
                <a:spcPct val="100000"/>
              </a:lnSpc>
              <a:spcBef>
                <a:spcPts val="0"/>
              </a:spcBef>
              <a:spcAft>
                <a:spcPts val="0"/>
              </a:spcAft>
              <a:buNone/>
              <a:defRPr sz="1300">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426228106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03_3 Column Layout slide">
  <p:cSld name="03_3 Column Layout slide">
    <p:spTree>
      <p:nvGrpSpPr>
        <p:cNvPr id="1" name="Shape 152"/>
        <p:cNvGrpSpPr/>
        <p:nvPr/>
      </p:nvGrpSpPr>
      <p:grpSpPr>
        <a:xfrm>
          <a:off x="0" y="0"/>
          <a:ext cx="0" cy="0"/>
          <a:chOff x="0" y="0"/>
          <a:chExt cx="0" cy="0"/>
        </a:xfrm>
      </p:grpSpPr>
      <p:sp>
        <p:nvSpPr>
          <p:cNvPr id="153" name="Google Shape;153;p19"/>
          <p:cNvSpPr txBox="1">
            <a:spLocks noGrp="1"/>
          </p:cNvSpPr>
          <p:nvPr>
            <p:ph type="body" idx="1"/>
          </p:nvPr>
        </p:nvSpPr>
        <p:spPr>
          <a:xfrm>
            <a:off x="419100" y="844225"/>
            <a:ext cx="2672700" cy="37590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600"/>
              </a:spcBef>
              <a:spcAft>
                <a:spcPts val="0"/>
              </a:spcAft>
              <a:buClr>
                <a:schemeClr val="dk1"/>
              </a:buClr>
              <a:buSzPts val="1100"/>
              <a:buFont typeface="Proxima Nova"/>
              <a:buNone/>
              <a:defRPr sz="1100">
                <a:solidFill>
                  <a:schemeClr val="dk1"/>
                </a:solidFill>
                <a:latin typeface="Proxima Nova"/>
                <a:ea typeface="Proxima Nova"/>
                <a:cs typeface="Proxima Nova"/>
                <a:sym typeface="Proxima Nova"/>
              </a:defRPr>
            </a:lvl1pPr>
            <a:lvl2pPr marL="914400" lvl="1" indent="-298450" algn="l" rtl="0">
              <a:lnSpc>
                <a:spcPct val="100000"/>
              </a:lnSpc>
              <a:spcBef>
                <a:spcPts val="6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2pPr>
            <a:lvl3pPr marL="1371600" lvl="2" indent="-298450" algn="l" rtl="0">
              <a:lnSpc>
                <a:spcPct val="100000"/>
              </a:lnSpc>
              <a:spcBef>
                <a:spcPts val="4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3pPr>
            <a:lvl4pPr marL="1828800" lvl="3" indent="-298450" algn="l" rtl="0">
              <a:lnSpc>
                <a:spcPct val="100000"/>
              </a:lnSpc>
              <a:spcBef>
                <a:spcPts val="4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4pPr>
            <a:lvl5pPr marL="2286000" lvl="4" indent="-298450" algn="l" rtl="0">
              <a:lnSpc>
                <a:spcPct val="100000"/>
              </a:lnSpc>
              <a:spcBef>
                <a:spcPts val="4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5pPr>
            <a:lvl6pPr marL="2743200" lvl="5" indent="-298450" algn="l" rtl="0">
              <a:lnSpc>
                <a:spcPct val="100000"/>
              </a:lnSpc>
              <a:spcBef>
                <a:spcPts val="4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6pPr>
            <a:lvl7pPr marL="3200400" lvl="6" indent="-298450" algn="l" rtl="0">
              <a:lnSpc>
                <a:spcPct val="100000"/>
              </a:lnSpc>
              <a:spcBef>
                <a:spcPts val="4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7pPr>
            <a:lvl8pPr marL="3657600" lvl="7" indent="-298450" algn="l" rtl="0">
              <a:lnSpc>
                <a:spcPct val="100000"/>
              </a:lnSpc>
              <a:spcBef>
                <a:spcPts val="400"/>
              </a:spcBef>
              <a:spcAft>
                <a:spcPts val="0"/>
              </a:spcAft>
              <a:buClr>
                <a:schemeClr val="dk1"/>
              </a:buClr>
              <a:buSzPts val="1100"/>
              <a:buFont typeface="Proxima Nova"/>
              <a:buChar char="o"/>
              <a:defRPr sz="1100">
                <a:solidFill>
                  <a:schemeClr val="dk1"/>
                </a:solidFill>
                <a:latin typeface="Proxima Nova"/>
                <a:ea typeface="Proxima Nova"/>
                <a:cs typeface="Proxima Nova"/>
                <a:sym typeface="Proxima Nova"/>
              </a:defRPr>
            </a:lvl8pPr>
            <a:lvl9pPr marL="4114800" lvl="8" indent="-298450" algn="l" rtl="0">
              <a:lnSpc>
                <a:spcPct val="100000"/>
              </a:lnSpc>
              <a:spcBef>
                <a:spcPts val="400"/>
              </a:spcBef>
              <a:spcAft>
                <a:spcPts val="0"/>
              </a:spcAft>
              <a:buClr>
                <a:schemeClr val="dk1"/>
              </a:buClr>
              <a:buSzPts val="1100"/>
              <a:buFont typeface="Proxima Nova"/>
              <a:buChar char="o"/>
              <a:defRPr sz="1100">
                <a:solidFill>
                  <a:schemeClr val="dk1"/>
                </a:solidFill>
                <a:latin typeface="Proxima Nova"/>
                <a:ea typeface="Proxima Nova"/>
                <a:cs typeface="Proxima Nova"/>
                <a:sym typeface="Proxima Nova"/>
              </a:defRPr>
            </a:lvl9pPr>
          </a:lstStyle>
          <a:p>
            <a:endParaRPr/>
          </a:p>
        </p:txBody>
      </p:sp>
      <p:sp>
        <p:nvSpPr>
          <p:cNvPr id="154" name="Google Shape;154;p19"/>
          <p:cNvSpPr txBox="1">
            <a:spLocks noGrp="1"/>
          </p:cNvSpPr>
          <p:nvPr>
            <p:ph type="body" idx="2"/>
          </p:nvPr>
        </p:nvSpPr>
        <p:spPr>
          <a:xfrm>
            <a:off x="3211525" y="844225"/>
            <a:ext cx="2707800" cy="37590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600"/>
              </a:spcBef>
              <a:spcAft>
                <a:spcPts val="0"/>
              </a:spcAft>
              <a:buClr>
                <a:schemeClr val="dk1"/>
              </a:buClr>
              <a:buSzPts val="1900"/>
              <a:buFont typeface="Proxima Nova"/>
              <a:buNone/>
              <a:defRPr sz="1100">
                <a:latin typeface="Proxima Nova"/>
                <a:ea typeface="Proxima Nova"/>
                <a:cs typeface="Proxima Nova"/>
                <a:sym typeface="Proxima Nova"/>
              </a:defRPr>
            </a:lvl1pPr>
            <a:lvl2pPr marL="914400" lvl="1" indent="-377825" algn="l" rtl="0">
              <a:lnSpc>
                <a:spcPct val="100000"/>
              </a:lnSpc>
              <a:spcBef>
                <a:spcPts val="600"/>
              </a:spcBef>
              <a:spcAft>
                <a:spcPts val="0"/>
              </a:spcAft>
              <a:buClr>
                <a:schemeClr val="dk1"/>
              </a:buClr>
              <a:buSzPts val="2350"/>
              <a:buFont typeface="Proxima Nova"/>
              <a:buChar char="•"/>
              <a:defRPr sz="1100">
                <a:solidFill>
                  <a:schemeClr val="dk1"/>
                </a:solidFill>
                <a:latin typeface="Proxima Nova"/>
                <a:ea typeface="Proxima Nova"/>
                <a:cs typeface="Proxima Nova"/>
                <a:sym typeface="Proxima Nova"/>
              </a:defRPr>
            </a:lvl2pPr>
            <a:lvl3pPr marL="1371600" lvl="2" indent="-349250" algn="l" rtl="0">
              <a:lnSpc>
                <a:spcPct val="100000"/>
              </a:lnSpc>
              <a:spcBef>
                <a:spcPts val="400"/>
              </a:spcBef>
              <a:spcAft>
                <a:spcPts val="0"/>
              </a:spcAft>
              <a:buClr>
                <a:schemeClr val="dk1"/>
              </a:buClr>
              <a:buSzPts val="1900"/>
              <a:buFont typeface="Proxima Nova"/>
              <a:buChar char="–"/>
              <a:defRPr sz="1100">
                <a:solidFill>
                  <a:schemeClr val="dk1"/>
                </a:solidFill>
                <a:latin typeface="Proxima Nova"/>
                <a:ea typeface="Proxima Nova"/>
                <a:cs typeface="Proxima Nova"/>
                <a:sym typeface="Proxima Nova"/>
              </a:defRPr>
            </a:lvl3pPr>
            <a:lvl4pPr marL="1828800" lvl="3" indent="-349250" algn="l" rtl="0">
              <a:lnSpc>
                <a:spcPct val="100000"/>
              </a:lnSpc>
              <a:spcBef>
                <a:spcPts val="400"/>
              </a:spcBef>
              <a:spcAft>
                <a:spcPts val="0"/>
              </a:spcAft>
              <a:buClr>
                <a:schemeClr val="dk1"/>
              </a:buClr>
              <a:buSzPts val="1900"/>
              <a:buFont typeface="Proxima Nova"/>
              <a:buChar char="•"/>
              <a:defRPr sz="1100">
                <a:solidFill>
                  <a:schemeClr val="dk1"/>
                </a:solidFill>
                <a:latin typeface="Proxima Nova"/>
                <a:ea typeface="Proxima Nova"/>
                <a:cs typeface="Proxima Nova"/>
                <a:sym typeface="Proxima Nova"/>
              </a:defRPr>
            </a:lvl4pPr>
            <a:lvl5pPr marL="2286000" lvl="4" indent="-349250" algn="l" rtl="0">
              <a:lnSpc>
                <a:spcPct val="100000"/>
              </a:lnSpc>
              <a:spcBef>
                <a:spcPts val="400"/>
              </a:spcBef>
              <a:spcAft>
                <a:spcPts val="0"/>
              </a:spcAft>
              <a:buClr>
                <a:schemeClr val="dk1"/>
              </a:buClr>
              <a:buSzPts val="1900"/>
              <a:buFont typeface="Proxima Nova"/>
              <a:buChar char="–"/>
              <a:defRPr sz="1100">
                <a:solidFill>
                  <a:schemeClr val="dk1"/>
                </a:solidFill>
                <a:latin typeface="Proxima Nova"/>
                <a:ea typeface="Proxima Nova"/>
                <a:cs typeface="Proxima Nova"/>
                <a:sym typeface="Proxima Nova"/>
              </a:defRPr>
            </a:lvl5pPr>
            <a:lvl6pPr marL="2743200" lvl="5" indent="-377825" algn="l" rtl="0">
              <a:lnSpc>
                <a:spcPct val="100000"/>
              </a:lnSpc>
              <a:spcBef>
                <a:spcPts val="400"/>
              </a:spcBef>
              <a:spcAft>
                <a:spcPts val="0"/>
              </a:spcAft>
              <a:buClr>
                <a:schemeClr val="dk1"/>
              </a:buClr>
              <a:buSzPts val="2350"/>
              <a:buFont typeface="Proxima Nova"/>
              <a:buChar char="•"/>
              <a:defRPr sz="1100">
                <a:solidFill>
                  <a:schemeClr val="dk1"/>
                </a:solidFill>
                <a:latin typeface="Proxima Nova"/>
                <a:ea typeface="Proxima Nova"/>
                <a:cs typeface="Proxima Nova"/>
                <a:sym typeface="Proxima Nova"/>
              </a:defRPr>
            </a:lvl6pPr>
            <a:lvl7pPr marL="3200400" lvl="6" indent="-337820" algn="l" rtl="0">
              <a:lnSpc>
                <a:spcPct val="100000"/>
              </a:lnSpc>
              <a:spcBef>
                <a:spcPts val="400"/>
              </a:spcBef>
              <a:spcAft>
                <a:spcPts val="0"/>
              </a:spcAft>
              <a:buClr>
                <a:schemeClr val="dk1"/>
              </a:buClr>
              <a:buSzPts val="1720"/>
              <a:buFont typeface="Proxima Nova"/>
              <a:buChar char="–"/>
              <a:defRPr sz="1100">
                <a:solidFill>
                  <a:schemeClr val="dk1"/>
                </a:solidFill>
                <a:latin typeface="Proxima Nova"/>
                <a:ea typeface="Proxima Nova"/>
                <a:cs typeface="Proxima Nova"/>
                <a:sym typeface="Proxima Nova"/>
              </a:defRPr>
            </a:lvl7pPr>
            <a:lvl8pPr marL="3657600" lvl="7" indent="-337820" algn="l" rtl="0">
              <a:lnSpc>
                <a:spcPct val="100000"/>
              </a:lnSpc>
              <a:spcBef>
                <a:spcPts val="400"/>
              </a:spcBef>
              <a:spcAft>
                <a:spcPts val="0"/>
              </a:spcAft>
              <a:buClr>
                <a:schemeClr val="dk1"/>
              </a:buClr>
              <a:buSzPts val="1720"/>
              <a:buFont typeface="Proxima Nova"/>
              <a:buChar char="o"/>
              <a:defRPr sz="1100">
                <a:solidFill>
                  <a:schemeClr val="dk1"/>
                </a:solidFill>
                <a:latin typeface="Proxima Nova"/>
                <a:ea typeface="Proxima Nova"/>
                <a:cs typeface="Proxima Nova"/>
                <a:sym typeface="Proxima Nova"/>
              </a:defRPr>
            </a:lvl8pPr>
            <a:lvl9pPr marL="4114800" lvl="8" indent="-337820" algn="l" rtl="0">
              <a:lnSpc>
                <a:spcPct val="100000"/>
              </a:lnSpc>
              <a:spcBef>
                <a:spcPts val="400"/>
              </a:spcBef>
              <a:spcAft>
                <a:spcPts val="0"/>
              </a:spcAft>
              <a:buClr>
                <a:schemeClr val="dk1"/>
              </a:buClr>
              <a:buSzPts val="1720"/>
              <a:buFont typeface="Proxima Nova"/>
              <a:buChar char="o"/>
              <a:defRPr sz="1100">
                <a:solidFill>
                  <a:schemeClr val="dk1"/>
                </a:solidFill>
                <a:latin typeface="Proxima Nova"/>
                <a:ea typeface="Proxima Nova"/>
                <a:cs typeface="Proxima Nova"/>
                <a:sym typeface="Proxima Nova"/>
              </a:defRPr>
            </a:lvl9pPr>
          </a:lstStyle>
          <a:p>
            <a:endParaRPr/>
          </a:p>
        </p:txBody>
      </p:sp>
      <p:sp>
        <p:nvSpPr>
          <p:cNvPr id="155" name="Google Shape;155;p19"/>
          <p:cNvSpPr txBox="1">
            <a:spLocks noGrp="1"/>
          </p:cNvSpPr>
          <p:nvPr>
            <p:ph type="body" idx="3"/>
          </p:nvPr>
        </p:nvSpPr>
        <p:spPr>
          <a:xfrm>
            <a:off x="6039050" y="844225"/>
            <a:ext cx="2707800" cy="37590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600"/>
              </a:spcBef>
              <a:spcAft>
                <a:spcPts val="0"/>
              </a:spcAft>
              <a:buClr>
                <a:schemeClr val="dk1"/>
              </a:buClr>
              <a:buSzPts val="1100"/>
              <a:buFont typeface="Proxima Nova"/>
              <a:buNone/>
              <a:defRPr sz="1100">
                <a:solidFill>
                  <a:schemeClr val="dk1"/>
                </a:solidFill>
                <a:latin typeface="Proxima Nova"/>
                <a:ea typeface="Proxima Nova"/>
                <a:cs typeface="Proxima Nova"/>
                <a:sym typeface="Proxima Nova"/>
              </a:defRPr>
            </a:lvl1pPr>
            <a:lvl2pPr marL="914400" lvl="1" indent="-298450" algn="l" rtl="0">
              <a:lnSpc>
                <a:spcPct val="100000"/>
              </a:lnSpc>
              <a:spcBef>
                <a:spcPts val="6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2pPr>
            <a:lvl3pPr marL="1371600" lvl="2" indent="-298450" algn="l" rtl="0">
              <a:lnSpc>
                <a:spcPct val="100000"/>
              </a:lnSpc>
              <a:spcBef>
                <a:spcPts val="4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3pPr>
            <a:lvl4pPr marL="1828800" lvl="3" indent="-298450" algn="l" rtl="0">
              <a:lnSpc>
                <a:spcPct val="100000"/>
              </a:lnSpc>
              <a:spcBef>
                <a:spcPts val="4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4pPr>
            <a:lvl5pPr marL="2286000" lvl="4" indent="-298450" algn="l" rtl="0">
              <a:lnSpc>
                <a:spcPct val="100000"/>
              </a:lnSpc>
              <a:spcBef>
                <a:spcPts val="4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5pPr>
            <a:lvl6pPr marL="2743200" lvl="5" indent="-298450" algn="l" rtl="0">
              <a:lnSpc>
                <a:spcPct val="100000"/>
              </a:lnSpc>
              <a:spcBef>
                <a:spcPts val="4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6pPr>
            <a:lvl7pPr marL="3200400" lvl="6" indent="-298450" algn="l" rtl="0">
              <a:lnSpc>
                <a:spcPct val="100000"/>
              </a:lnSpc>
              <a:spcBef>
                <a:spcPts val="4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7pPr>
            <a:lvl8pPr marL="3657600" lvl="7" indent="-298450" algn="l" rtl="0">
              <a:lnSpc>
                <a:spcPct val="100000"/>
              </a:lnSpc>
              <a:spcBef>
                <a:spcPts val="400"/>
              </a:spcBef>
              <a:spcAft>
                <a:spcPts val="0"/>
              </a:spcAft>
              <a:buClr>
                <a:schemeClr val="dk1"/>
              </a:buClr>
              <a:buSzPts val="1100"/>
              <a:buFont typeface="Proxima Nova"/>
              <a:buChar char="o"/>
              <a:defRPr sz="1100">
                <a:solidFill>
                  <a:schemeClr val="dk1"/>
                </a:solidFill>
                <a:latin typeface="Proxima Nova"/>
                <a:ea typeface="Proxima Nova"/>
                <a:cs typeface="Proxima Nova"/>
                <a:sym typeface="Proxima Nova"/>
              </a:defRPr>
            </a:lvl8pPr>
            <a:lvl9pPr marL="4114800" lvl="8" indent="-298450" algn="l" rtl="0">
              <a:lnSpc>
                <a:spcPct val="100000"/>
              </a:lnSpc>
              <a:spcBef>
                <a:spcPts val="400"/>
              </a:spcBef>
              <a:spcAft>
                <a:spcPts val="0"/>
              </a:spcAft>
              <a:buClr>
                <a:schemeClr val="dk1"/>
              </a:buClr>
              <a:buSzPts val="1100"/>
              <a:buFont typeface="Proxima Nova"/>
              <a:buChar char="o"/>
              <a:defRPr sz="1100">
                <a:solidFill>
                  <a:schemeClr val="dk1"/>
                </a:solidFill>
                <a:latin typeface="Proxima Nova"/>
                <a:ea typeface="Proxima Nova"/>
                <a:cs typeface="Proxima Nova"/>
                <a:sym typeface="Proxima Nova"/>
              </a:defRPr>
            </a:lvl9pPr>
          </a:lstStyle>
          <a:p>
            <a:endParaRPr/>
          </a:p>
        </p:txBody>
      </p:sp>
      <p:sp>
        <p:nvSpPr>
          <p:cNvPr id="156" name="Google Shape;156;p19"/>
          <p:cNvSpPr txBox="1">
            <a:spLocks noGrp="1"/>
          </p:cNvSpPr>
          <p:nvPr>
            <p:ph type="title"/>
          </p:nvPr>
        </p:nvSpPr>
        <p:spPr>
          <a:xfrm>
            <a:off x="421050" y="174589"/>
            <a:ext cx="7330200" cy="265800"/>
          </a:xfrm>
          <a:prstGeom prst="rect">
            <a:avLst/>
          </a:prstGeom>
        </p:spPr>
        <p:txBody>
          <a:bodyPr spcFirstLastPara="1" wrap="square" lIns="0" tIns="91425" rIns="91425" bIns="91425" anchor="ctr" anchorCtr="0">
            <a:noAutofit/>
          </a:bodyPr>
          <a:lstStyle>
            <a:lvl1pPr lvl="0" rtl="0">
              <a:spcBef>
                <a:spcPts val="0"/>
              </a:spcBef>
              <a:spcAft>
                <a:spcPts val="0"/>
              </a:spcAft>
              <a:buNone/>
              <a:defRPr sz="1500">
                <a:solidFill>
                  <a:schemeClr val="dk1"/>
                </a:solidFill>
                <a:latin typeface="Proxima Nova Extrabold"/>
                <a:ea typeface="Proxima Nova Extrabold"/>
                <a:cs typeface="Proxima Nova Extrabold"/>
                <a:sym typeface="Proxima Nova Extrabold"/>
              </a:defRPr>
            </a:lvl1pPr>
            <a:lvl2pPr lvl="1" rtl="0">
              <a:spcBef>
                <a:spcPts val="0"/>
              </a:spcBef>
              <a:spcAft>
                <a:spcPts val="0"/>
              </a:spcAft>
              <a:buNone/>
              <a:defRPr sz="1400">
                <a:solidFill>
                  <a:schemeClr val="dk1"/>
                </a:solidFill>
                <a:latin typeface="Proxima Nova"/>
                <a:ea typeface="Proxima Nova"/>
                <a:cs typeface="Proxima Nova"/>
                <a:sym typeface="Proxima Nova"/>
              </a:defRPr>
            </a:lvl2pPr>
            <a:lvl3pPr lvl="2" rtl="0">
              <a:spcBef>
                <a:spcPts val="0"/>
              </a:spcBef>
              <a:spcAft>
                <a:spcPts val="0"/>
              </a:spcAft>
              <a:buNone/>
              <a:defRPr sz="1400">
                <a:solidFill>
                  <a:schemeClr val="dk1"/>
                </a:solidFill>
                <a:latin typeface="Proxima Nova"/>
                <a:ea typeface="Proxima Nova"/>
                <a:cs typeface="Proxima Nova"/>
                <a:sym typeface="Proxima Nova"/>
              </a:defRPr>
            </a:lvl3pPr>
            <a:lvl4pPr lvl="3" rtl="0">
              <a:spcBef>
                <a:spcPts val="0"/>
              </a:spcBef>
              <a:spcAft>
                <a:spcPts val="0"/>
              </a:spcAft>
              <a:buNone/>
              <a:defRPr sz="1400">
                <a:solidFill>
                  <a:schemeClr val="dk1"/>
                </a:solidFill>
                <a:latin typeface="Proxima Nova"/>
                <a:ea typeface="Proxima Nova"/>
                <a:cs typeface="Proxima Nova"/>
                <a:sym typeface="Proxima Nova"/>
              </a:defRPr>
            </a:lvl4pPr>
            <a:lvl5pPr lvl="4" rtl="0">
              <a:spcBef>
                <a:spcPts val="0"/>
              </a:spcBef>
              <a:spcAft>
                <a:spcPts val="0"/>
              </a:spcAft>
              <a:buNone/>
              <a:defRPr sz="1400">
                <a:solidFill>
                  <a:schemeClr val="dk1"/>
                </a:solidFill>
                <a:latin typeface="Proxima Nova"/>
                <a:ea typeface="Proxima Nova"/>
                <a:cs typeface="Proxima Nova"/>
                <a:sym typeface="Proxima Nova"/>
              </a:defRPr>
            </a:lvl5pPr>
            <a:lvl6pPr lvl="5" rtl="0">
              <a:spcBef>
                <a:spcPts val="0"/>
              </a:spcBef>
              <a:spcAft>
                <a:spcPts val="0"/>
              </a:spcAft>
              <a:buNone/>
              <a:defRPr sz="1400">
                <a:solidFill>
                  <a:schemeClr val="dk1"/>
                </a:solidFill>
                <a:latin typeface="Proxima Nova"/>
                <a:ea typeface="Proxima Nova"/>
                <a:cs typeface="Proxima Nova"/>
                <a:sym typeface="Proxima Nova"/>
              </a:defRPr>
            </a:lvl6pPr>
            <a:lvl7pPr lvl="6" rtl="0">
              <a:spcBef>
                <a:spcPts val="0"/>
              </a:spcBef>
              <a:spcAft>
                <a:spcPts val="0"/>
              </a:spcAft>
              <a:buNone/>
              <a:defRPr sz="1400">
                <a:solidFill>
                  <a:schemeClr val="dk1"/>
                </a:solidFill>
                <a:latin typeface="Proxima Nova"/>
                <a:ea typeface="Proxima Nova"/>
                <a:cs typeface="Proxima Nova"/>
                <a:sym typeface="Proxima Nova"/>
              </a:defRPr>
            </a:lvl7pPr>
            <a:lvl8pPr lvl="7" rtl="0">
              <a:spcBef>
                <a:spcPts val="0"/>
              </a:spcBef>
              <a:spcAft>
                <a:spcPts val="0"/>
              </a:spcAft>
              <a:buNone/>
              <a:defRPr sz="1400">
                <a:solidFill>
                  <a:schemeClr val="dk1"/>
                </a:solidFill>
                <a:latin typeface="Proxima Nova"/>
                <a:ea typeface="Proxima Nova"/>
                <a:cs typeface="Proxima Nova"/>
                <a:sym typeface="Proxima Nova"/>
              </a:defRPr>
            </a:lvl8pPr>
            <a:lvl9pPr lvl="8" rtl="0">
              <a:spcBef>
                <a:spcPts val="0"/>
              </a:spcBef>
              <a:spcAft>
                <a:spcPts val="0"/>
              </a:spcAft>
              <a:buNone/>
              <a:defRPr sz="1400">
                <a:solidFill>
                  <a:schemeClr val="dk1"/>
                </a:solidFill>
                <a:latin typeface="Proxima Nova"/>
                <a:ea typeface="Proxima Nova"/>
                <a:cs typeface="Proxima Nova"/>
                <a:sym typeface="Proxima Nova"/>
              </a:defRPr>
            </a:lvl9pPr>
          </a:lstStyle>
          <a:p>
            <a:endParaRPr/>
          </a:p>
        </p:txBody>
      </p:sp>
      <p:sp>
        <p:nvSpPr>
          <p:cNvPr id="157" name="Google Shape;157;p19"/>
          <p:cNvSpPr txBox="1">
            <a:spLocks noGrp="1"/>
          </p:cNvSpPr>
          <p:nvPr>
            <p:ph type="subTitle" idx="4"/>
          </p:nvPr>
        </p:nvSpPr>
        <p:spPr>
          <a:xfrm>
            <a:off x="419100" y="497548"/>
            <a:ext cx="8305800" cy="165900"/>
          </a:xfrm>
          <a:prstGeom prst="rect">
            <a:avLst/>
          </a:prstGeom>
          <a:noFill/>
          <a:ln>
            <a:noFill/>
          </a:ln>
        </p:spPr>
        <p:txBody>
          <a:bodyPr spcFirstLastPara="1" wrap="square" lIns="0" tIns="0" rIns="0" bIns="0" anchor="ctr" anchorCtr="0">
            <a:noAutofit/>
          </a:bodyPr>
          <a:lstStyle>
            <a:lvl1pPr lvl="0" rtl="0">
              <a:lnSpc>
                <a:spcPct val="100000"/>
              </a:lnSpc>
              <a:spcBef>
                <a:spcPts val="0"/>
              </a:spcBef>
              <a:spcAft>
                <a:spcPts val="0"/>
              </a:spcAft>
              <a:buNone/>
              <a:defRPr sz="1300">
                <a:solidFill>
                  <a:schemeClr val="dk1"/>
                </a:solidFill>
                <a:latin typeface="Proxima Nova"/>
                <a:ea typeface="Proxima Nova"/>
                <a:cs typeface="Proxima Nova"/>
                <a:sym typeface="Proxima Nova"/>
              </a:defRPr>
            </a:lvl1pPr>
            <a:lvl2pPr lvl="1" rtl="0">
              <a:lnSpc>
                <a:spcPct val="100000"/>
              </a:lnSpc>
              <a:spcBef>
                <a:spcPts val="0"/>
              </a:spcBef>
              <a:spcAft>
                <a:spcPts val="0"/>
              </a:spcAft>
              <a:buNone/>
              <a:defRPr sz="1300">
                <a:solidFill>
                  <a:schemeClr val="dk1"/>
                </a:solidFill>
                <a:latin typeface="Proxima Nova"/>
                <a:ea typeface="Proxima Nova"/>
                <a:cs typeface="Proxima Nova"/>
                <a:sym typeface="Proxima Nova"/>
              </a:defRPr>
            </a:lvl2pPr>
            <a:lvl3pPr lvl="2" rtl="0">
              <a:lnSpc>
                <a:spcPct val="100000"/>
              </a:lnSpc>
              <a:spcBef>
                <a:spcPts val="0"/>
              </a:spcBef>
              <a:spcAft>
                <a:spcPts val="0"/>
              </a:spcAft>
              <a:buNone/>
              <a:defRPr sz="1300">
                <a:solidFill>
                  <a:schemeClr val="dk1"/>
                </a:solidFill>
                <a:latin typeface="Proxima Nova"/>
                <a:ea typeface="Proxima Nova"/>
                <a:cs typeface="Proxima Nova"/>
                <a:sym typeface="Proxima Nova"/>
              </a:defRPr>
            </a:lvl3pPr>
            <a:lvl4pPr lvl="3" rtl="0">
              <a:lnSpc>
                <a:spcPct val="100000"/>
              </a:lnSpc>
              <a:spcBef>
                <a:spcPts val="0"/>
              </a:spcBef>
              <a:spcAft>
                <a:spcPts val="0"/>
              </a:spcAft>
              <a:buNone/>
              <a:defRPr sz="1300">
                <a:solidFill>
                  <a:schemeClr val="dk1"/>
                </a:solidFill>
                <a:latin typeface="Proxima Nova"/>
                <a:ea typeface="Proxima Nova"/>
                <a:cs typeface="Proxima Nova"/>
                <a:sym typeface="Proxima Nova"/>
              </a:defRPr>
            </a:lvl4pPr>
            <a:lvl5pPr lvl="4" rtl="0">
              <a:lnSpc>
                <a:spcPct val="100000"/>
              </a:lnSpc>
              <a:spcBef>
                <a:spcPts val="0"/>
              </a:spcBef>
              <a:spcAft>
                <a:spcPts val="0"/>
              </a:spcAft>
              <a:buNone/>
              <a:defRPr sz="1300">
                <a:solidFill>
                  <a:schemeClr val="dk1"/>
                </a:solidFill>
                <a:latin typeface="Proxima Nova"/>
                <a:ea typeface="Proxima Nova"/>
                <a:cs typeface="Proxima Nova"/>
                <a:sym typeface="Proxima Nova"/>
              </a:defRPr>
            </a:lvl5pPr>
            <a:lvl6pPr lvl="5" rtl="0">
              <a:lnSpc>
                <a:spcPct val="100000"/>
              </a:lnSpc>
              <a:spcBef>
                <a:spcPts val="0"/>
              </a:spcBef>
              <a:spcAft>
                <a:spcPts val="0"/>
              </a:spcAft>
              <a:buNone/>
              <a:defRPr sz="1300">
                <a:solidFill>
                  <a:schemeClr val="dk1"/>
                </a:solidFill>
                <a:latin typeface="Proxima Nova"/>
                <a:ea typeface="Proxima Nova"/>
                <a:cs typeface="Proxima Nova"/>
                <a:sym typeface="Proxima Nova"/>
              </a:defRPr>
            </a:lvl6pPr>
            <a:lvl7pPr lvl="6" rtl="0">
              <a:lnSpc>
                <a:spcPct val="100000"/>
              </a:lnSpc>
              <a:spcBef>
                <a:spcPts val="0"/>
              </a:spcBef>
              <a:spcAft>
                <a:spcPts val="0"/>
              </a:spcAft>
              <a:buNone/>
              <a:defRPr sz="1300">
                <a:solidFill>
                  <a:schemeClr val="dk1"/>
                </a:solidFill>
                <a:latin typeface="Proxima Nova"/>
                <a:ea typeface="Proxima Nova"/>
                <a:cs typeface="Proxima Nova"/>
                <a:sym typeface="Proxima Nova"/>
              </a:defRPr>
            </a:lvl7pPr>
            <a:lvl8pPr lvl="7" rtl="0">
              <a:lnSpc>
                <a:spcPct val="100000"/>
              </a:lnSpc>
              <a:spcBef>
                <a:spcPts val="0"/>
              </a:spcBef>
              <a:spcAft>
                <a:spcPts val="0"/>
              </a:spcAft>
              <a:buNone/>
              <a:defRPr sz="1300">
                <a:solidFill>
                  <a:schemeClr val="dk1"/>
                </a:solidFill>
                <a:latin typeface="Proxima Nova"/>
                <a:ea typeface="Proxima Nova"/>
                <a:cs typeface="Proxima Nova"/>
                <a:sym typeface="Proxima Nova"/>
              </a:defRPr>
            </a:lvl8pPr>
            <a:lvl9pPr lvl="8" rtl="0">
              <a:lnSpc>
                <a:spcPct val="100000"/>
              </a:lnSpc>
              <a:spcBef>
                <a:spcPts val="0"/>
              </a:spcBef>
              <a:spcAft>
                <a:spcPts val="0"/>
              </a:spcAft>
              <a:buNone/>
              <a:defRPr sz="1300">
                <a:solidFill>
                  <a:schemeClr val="dk1"/>
                </a:solidFill>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135039794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03_4 Column Layout slide">
  <p:cSld name="03_4 Column Layout slide">
    <p:spTree>
      <p:nvGrpSpPr>
        <p:cNvPr id="1" name="Shape 158"/>
        <p:cNvGrpSpPr/>
        <p:nvPr/>
      </p:nvGrpSpPr>
      <p:grpSpPr>
        <a:xfrm>
          <a:off x="0" y="0"/>
          <a:ext cx="0" cy="0"/>
          <a:chOff x="0" y="0"/>
          <a:chExt cx="0" cy="0"/>
        </a:xfrm>
      </p:grpSpPr>
      <p:sp>
        <p:nvSpPr>
          <p:cNvPr id="159" name="Google Shape;159;p20"/>
          <p:cNvSpPr txBox="1">
            <a:spLocks noGrp="1"/>
          </p:cNvSpPr>
          <p:nvPr>
            <p:ph type="body" idx="1"/>
          </p:nvPr>
        </p:nvSpPr>
        <p:spPr>
          <a:xfrm>
            <a:off x="419100" y="844225"/>
            <a:ext cx="1980600" cy="37590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600"/>
              </a:spcBef>
              <a:spcAft>
                <a:spcPts val="0"/>
              </a:spcAft>
              <a:buClr>
                <a:schemeClr val="dk1"/>
              </a:buClr>
              <a:buSzPts val="1100"/>
              <a:buFont typeface="Proxima Nova"/>
              <a:buNone/>
              <a:defRPr sz="1100">
                <a:solidFill>
                  <a:schemeClr val="dk1"/>
                </a:solidFill>
                <a:latin typeface="Proxima Nova"/>
                <a:ea typeface="Proxima Nova"/>
                <a:cs typeface="Proxima Nova"/>
                <a:sym typeface="Proxima Nova"/>
              </a:defRPr>
            </a:lvl1pPr>
            <a:lvl2pPr marL="914400" lvl="1" indent="-298450" algn="l" rtl="0">
              <a:lnSpc>
                <a:spcPct val="100000"/>
              </a:lnSpc>
              <a:spcBef>
                <a:spcPts val="6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2pPr>
            <a:lvl3pPr marL="1371600" lvl="2" indent="-298450" algn="l" rtl="0">
              <a:lnSpc>
                <a:spcPct val="100000"/>
              </a:lnSpc>
              <a:spcBef>
                <a:spcPts val="4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3pPr>
            <a:lvl4pPr marL="1828800" lvl="3" indent="-298450" algn="l" rtl="0">
              <a:lnSpc>
                <a:spcPct val="100000"/>
              </a:lnSpc>
              <a:spcBef>
                <a:spcPts val="4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4pPr>
            <a:lvl5pPr marL="2286000" lvl="4" indent="-298450" algn="l" rtl="0">
              <a:lnSpc>
                <a:spcPct val="100000"/>
              </a:lnSpc>
              <a:spcBef>
                <a:spcPts val="4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5pPr>
            <a:lvl6pPr marL="2743200" lvl="5" indent="-298450" algn="l" rtl="0">
              <a:lnSpc>
                <a:spcPct val="100000"/>
              </a:lnSpc>
              <a:spcBef>
                <a:spcPts val="4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6pPr>
            <a:lvl7pPr marL="3200400" lvl="6" indent="-298450" algn="l" rtl="0">
              <a:lnSpc>
                <a:spcPct val="100000"/>
              </a:lnSpc>
              <a:spcBef>
                <a:spcPts val="4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7pPr>
            <a:lvl8pPr marL="3657600" lvl="7" indent="-298450" algn="l" rtl="0">
              <a:lnSpc>
                <a:spcPct val="100000"/>
              </a:lnSpc>
              <a:spcBef>
                <a:spcPts val="400"/>
              </a:spcBef>
              <a:spcAft>
                <a:spcPts val="0"/>
              </a:spcAft>
              <a:buClr>
                <a:schemeClr val="dk1"/>
              </a:buClr>
              <a:buSzPts val="1100"/>
              <a:buFont typeface="Proxima Nova"/>
              <a:buChar char="o"/>
              <a:defRPr sz="1100">
                <a:solidFill>
                  <a:schemeClr val="dk1"/>
                </a:solidFill>
                <a:latin typeface="Proxima Nova"/>
                <a:ea typeface="Proxima Nova"/>
                <a:cs typeface="Proxima Nova"/>
                <a:sym typeface="Proxima Nova"/>
              </a:defRPr>
            </a:lvl8pPr>
            <a:lvl9pPr marL="4114800" lvl="8" indent="-298450" algn="l" rtl="0">
              <a:lnSpc>
                <a:spcPct val="100000"/>
              </a:lnSpc>
              <a:spcBef>
                <a:spcPts val="400"/>
              </a:spcBef>
              <a:spcAft>
                <a:spcPts val="0"/>
              </a:spcAft>
              <a:buClr>
                <a:schemeClr val="dk1"/>
              </a:buClr>
              <a:buSzPts val="1100"/>
              <a:buFont typeface="Proxima Nova"/>
              <a:buChar char="o"/>
              <a:defRPr sz="1100">
                <a:solidFill>
                  <a:schemeClr val="dk1"/>
                </a:solidFill>
                <a:latin typeface="Proxima Nova"/>
                <a:ea typeface="Proxima Nova"/>
                <a:cs typeface="Proxima Nova"/>
                <a:sym typeface="Proxima Nova"/>
              </a:defRPr>
            </a:lvl9pPr>
          </a:lstStyle>
          <a:p>
            <a:endParaRPr/>
          </a:p>
        </p:txBody>
      </p:sp>
      <p:sp>
        <p:nvSpPr>
          <p:cNvPr id="160" name="Google Shape;160;p20"/>
          <p:cNvSpPr txBox="1">
            <a:spLocks noGrp="1"/>
          </p:cNvSpPr>
          <p:nvPr>
            <p:ph type="body" idx="2"/>
          </p:nvPr>
        </p:nvSpPr>
        <p:spPr>
          <a:xfrm>
            <a:off x="2509033" y="844225"/>
            <a:ext cx="2006400" cy="37590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600"/>
              </a:spcBef>
              <a:spcAft>
                <a:spcPts val="0"/>
              </a:spcAft>
              <a:buClr>
                <a:schemeClr val="dk1"/>
              </a:buClr>
              <a:buSzPts val="1900"/>
              <a:buFont typeface="Proxima Nova"/>
              <a:buNone/>
              <a:defRPr sz="1100">
                <a:latin typeface="Proxima Nova"/>
                <a:ea typeface="Proxima Nova"/>
                <a:cs typeface="Proxima Nova"/>
                <a:sym typeface="Proxima Nova"/>
              </a:defRPr>
            </a:lvl1pPr>
            <a:lvl2pPr marL="914400" lvl="1" indent="-377825" algn="l" rtl="0">
              <a:lnSpc>
                <a:spcPct val="100000"/>
              </a:lnSpc>
              <a:spcBef>
                <a:spcPts val="600"/>
              </a:spcBef>
              <a:spcAft>
                <a:spcPts val="0"/>
              </a:spcAft>
              <a:buClr>
                <a:schemeClr val="dk1"/>
              </a:buClr>
              <a:buSzPts val="2350"/>
              <a:buFont typeface="Proxima Nova"/>
              <a:buChar char="•"/>
              <a:defRPr sz="1100">
                <a:solidFill>
                  <a:schemeClr val="dk1"/>
                </a:solidFill>
                <a:latin typeface="Proxima Nova"/>
                <a:ea typeface="Proxima Nova"/>
                <a:cs typeface="Proxima Nova"/>
                <a:sym typeface="Proxima Nova"/>
              </a:defRPr>
            </a:lvl2pPr>
            <a:lvl3pPr marL="1371600" lvl="2" indent="-349250" algn="l" rtl="0">
              <a:lnSpc>
                <a:spcPct val="100000"/>
              </a:lnSpc>
              <a:spcBef>
                <a:spcPts val="400"/>
              </a:spcBef>
              <a:spcAft>
                <a:spcPts val="0"/>
              </a:spcAft>
              <a:buClr>
                <a:schemeClr val="dk1"/>
              </a:buClr>
              <a:buSzPts val="1900"/>
              <a:buFont typeface="Proxima Nova"/>
              <a:buChar char="–"/>
              <a:defRPr sz="1100">
                <a:solidFill>
                  <a:schemeClr val="dk1"/>
                </a:solidFill>
                <a:latin typeface="Proxima Nova"/>
                <a:ea typeface="Proxima Nova"/>
                <a:cs typeface="Proxima Nova"/>
                <a:sym typeface="Proxima Nova"/>
              </a:defRPr>
            </a:lvl3pPr>
            <a:lvl4pPr marL="1828800" lvl="3" indent="-349250" algn="l" rtl="0">
              <a:lnSpc>
                <a:spcPct val="100000"/>
              </a:lnSpc>
              <a:spcBef>
                <a:spcPts val="400"/>
              </a:spcBef>
              <a:spcAft>
                <a:spcPts val="0"/>
              </a:spcAft>
              <a:buClr>
                <a:schemeClr val="dk1"/>
              </a:buClr>
              <a:buSzPts val="1900"/>
              <a:buFont typeface="Proxima Nova"/>
              <a:buChar char="•"/>
              <a:defRPr sz="1100">
                <a:solidFill>
                  <a:schemeClr val="dk1"/>
                </a:solidFill>
                <a:latin typeface="Proxima Nova"/>
                <a:ea typeface="Proxima Nova"/>
                <a:cs typeface="Proxima Nova"/>
                <a:sym typeface="Proxima Nova"/>
              </a:defRPr>
            </a:lvl4pPr>
            <a:lvl5pPr marL="2286000" lvl="4" indent="-349250" algn="l" rtl="0">
              <a:lnSpc>
                <a:spcPct val="100000"/>
              </a:lnSpc>
              <a:spcBef>
                <a:spcPts val="400"/>
              </a:spcBef>
              <a:spcAft>
                <a:spcPts val="0"/>
              </a:spcAft>
              <a:buClr>
                <a:schemeClr val="dk1"/>
              </a:buClr>
              <a:buSzPts val="1900"/>
              <a:buFont typeface="Proxima Nova"/>
              <a:buChar char="–"/>
              <a:defRPr sz="1100">
                <a:solidFill>
                  <a:schemeClr val="dk1"/>
                </a:solidFill>
                <a:latin typeface="Proxima Nova"/>
                <a:ea typeface="Proxima Nova"/>
                <a:cs typeface="Proxima Nova"/>
                <a:sym typeface="Proxima Nova"/>
              </a:defRPr>
            </a:lvl5pPr>
            <a:lvl6pPr marL="2743200" lvl="5" indent="-377825" algn="l" rtl="0">
              <a:lnSpc>
                <a:spcPct val="100000"/>
              </a:lnSpc>
              <a:spcBef>
                <a:spcPts val="400"/>
              </a:spcBef>
              <a:spcAft>
                <a:spcPts val="0"/>
              </a:spcAft>
              <a:buClr>
                <a:schemeClr val="dk1"/>
              </a:buClr>
              <a:buSzPts val="2350"/>
              <a:buFont typeface="Proxima Nova"/>
              <a:buChar char="•"/>
              <a:defRPr sz="1100">
                <a:solidFill>
                  <a:schemeClr val="dk1"/>
                </a:solidFill>
                <a:latin typeface="Proxima Nova"/>
                <a:ea typeface="Proxima Nova"/>
                <a:cs typeface="Proxima Nova"/>
                <a:sym typeface="Proxima Nova"/>
              </a:defRPr>
            </a:lvl6pPr>
            <a:lvl7pPr marL="3200400" lvl="6" indent="-337820" algn="l" rtl="0">
              <a:lnSpc>
                <a:spcPct val="100000"/>
              </a:lnSpc>
              <a:spcBef>
                <a:spcPts val="400"/>
              </a:spcBef>
              <a:spcAft>
                <a:spcPts val="0"/>
              </a:spcAft>
              <a:buClr>
                <a:schemeClr val="dk1"/>
              </a:buClr>
              <a:buSzPts val="1720"/>
              <a:buFont typeface="Proxima Nova"/>
              <a:buChar char="–"/>
              <a:defRPr sz="1100">
                <a:solidFill>
                  <a:schemeClr val="dk1"/>
                </a:solidFill>
                <a:latin typeface="Proxima Nova"/>
                <a:ea typeface="Proxima Nova"/>
                <a:cs typeface="Proxima Nova"/>
                <a:sym typeface="Proxima Nova"/>
              </a:defRPr>
            </a:lvl7pPr>
            <a:lvl8pPr marL="3657600" lvl="7" indent="-337820" algn="l" rtl="0">
              <a:lnSpc>
                <a:spcPct val="100000"/>
              </a:lnSpc>
              <a:spcBef>
                <a:spcPts val="400"/>
              </a:spcBef>
              <a:spcAft>
                <a:spcPts val="0"/>
              </a:spcAft>
              <a:buClr>
                <a:schemeClr val="dk1"/>
              </a:buClr>
              <a:buSzPts val="1720"/>
              <a:buFont typeface="Proxima Nova"/>
              <a:buChar char="o"/>
              <a:defRPr sz="1100">
                <a:solidFill>
                  <a:schemeClr val="dk1"/>
                </a:solidFill>
                <a:latin typeface="Proxima Nova"/>
                <a:ea typeface="Proxima Nova"/>
                <a:cs typeface="Proxima Nova"/>
                <a:sym typeface="Proxima Nova"/>
              </a:defRPr>
            </a:lvl8pPr>
            <a:lvl9pPr marL="4114800" lvl="8" indent="-337820" algn="l" rtl="0">
              <a:lnSpc>
                <a:spcPct val="100000"/>
              </a:lnSpc>
              <a:spcBef>
                <a:spcPts val="400"/>
              </a:spcBef>
              <a:spcAft>
                <a:spcPts val="0"/>
              </a:spcAft>
              <a:buClr>
                <a:schemeClr val="dk1"/>
              </a:buClr>
              <a:buSzPts val="1720"/>
              <a:buFont typeface="Proxima Nova"/>
              <a:buChar char="o"/>
              <a:defRPr sz="1100">
                <a:solidFill>
                  <a:schemeClr val="dk1"/>
                </a:solidFill>
                <a:latin typeface="Proxima Nova"/>
                <a:ea typeface="Proxima Nova"/>
                <a:cs typeface="Proxima Nova"/>
                <a:sym typeface="Proxima Nova"/>
              </a:defRPr>
            </a:lvl9pPr>
          </a:lstStyle>
          <a:p>
            <a:endParaRPr/>
          </a:p>
        </p:txBody>
      </p:sp>
      <p:sp>
        <p:nvSpPr>
          <p:cNvPr id="161" name="Google Shape;161;p20"/>
          <p:cNvSpPr txBox="1">
            <a:spLocks noGrp="1"/>
          </p:cNvSpPr>
          <p:nvPr>
            <p:ph type="body" idx="3"/>
          </p:nvPr>
        </p:nvSpPr>
        <p:spPr>
          <a:xfrm>
            <a:off x="4624765" y="844225"/>
            <a:ext cx="2006400" cy="37590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600"/>
              </a:spcBef>
              <a:spcAft>
                <a:spcPts val="0"/>
              </a:spcAft>
              <a:buClr>
                <a:schemeClr val="dk1"/>
              </a:buClr>
              <a:buSzPts val="1100"/>
              <a:buFont typeface="Proxima Nova"/>
              <a:buNone/>
              <a:defRPr sz="1100">
                <a:solidFill>
                  <a:schemeClr val="dk1"/>
                </a:solidFill>
                <a:latin typeface="Proxima Nova"/>
                <a:ea typeface="Proxima Nova"/>
                <a:cs typeface="Proxima Nova"/>
                <a:sym typeface="Proxima Nova"/>
              </a:defRPr>
            </a:lvl1pPr>
            <a:lvl2pPr marL="914400" lvl="1" indent="-298450" algn="l" rtl="0">
              <a:lnSpc>
                <a:spcPct val="100000"/>
              </a:lnSpc>
              <a:spcBef>
                <a:spcPts val="6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2pPr>
            <a:lvl3pPr marL="1371600" lvl="2" indent="-298450" algn="l" rtl="0">
              <a:lnSpc>
                <a:spcPct val="100000"/>
              </a:lnSpc>
              <a:spcBef>
                <a:spcPts val="4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3pPr>
            <a:lvl4pPr marL="1828800" lvl="3" indent="-298450" algn="l" rtl="0">
              <a:lnSpc>
                <a:spcPct val="100000"/>
              </a:lnSpc>
              <a:spcBef>
                <a:spcPts val="4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4pPr>
            <a:lvl5pPr marL="2286000" lvl="4" indent="-298450" algn="l" rtl="0">
              <a:lnSpc>
                <a:spcPct val="100000"/>
              </a:lnSpc>
              <a:spcBef>
                <a:spcPts val="4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5pPr>
            <a:lvl6pPr marL="2743200" lvl="5" indent="-298450" algn="l" rtl="0">
              <a:lnSpc>
                <a:spcPct val="100000"/>
              </a:lnSpc>
              <a:spcBef>
                <a:spcPts val="4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6pPr>
            <a:lvl7pPr marL="3200400" lvl="6" indent="-298450" algn="l" rtl="0">
              <a:lnSpc>
                <a:spcPct val="100000"/>
              </a:lnSpc>
              <a:spcBef>
                <a:spcPts val="4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7pPr>
            <a:lvl8pPr marL="3657600" lvl="7" indent="-298450" algn="l" rtl="0">
              <a:lnSpc>
                <a:spcPct val="100000"/>
              </a:lnSpc>
              <a:spcBef>
                <a:spcPts val="400"/>
              </a:spcBef>
              <a:spcAft>
                <a:spcPts val="0"/>
              </a:spcAft>
              <a:buClr>
                <a:schemeClr val="dk1"/>
              </a:buClr>
              <a:buSzPts val="1100"/>
              <a:buFont typeface="Proxima Nova"/>
              <a:buChar char="o"/>
              <a:defRPr sz="1100">
                <a:solidFill>
                  <a:schemeClr val="dk1"/>
                </a:solidFill>
                <a:latin typeface="Proxima Nova"/>
                <a:ea typeface="Proxima Nova"/>
                <a:cs typeface="Proxima Nova"/>
                <a:sym typeface="Proxima Nova"/>
              </a:defRPr>
            </a:lvl8pPr>
            <a:lvl9pPr marL="4114800" lvl="8" indent="-298450" algn="l" rtl="0">
              <a:lnSpc>
                <a:spcPct val="100000"/>
              </a:lnSpc>
              <a:spcBef>
                <a:spcPts val="400"/>
              </a:spcBef>
              <a:spcAft>
                <a:spcPts val="0"/>
              </a:spcAft>
              <a:buClr>
                <a:schemeClr val="dk1"/>
              </a:buClr>
              <a:buSzPts val="1100"/>
              <a:buFont typeface="Proxima Nova"/>
              <a:buChar char="o"/>
              <a:defRPr sz="1100">
                <a:solidFill>
                  <a:schemeClr val="dk1"/>
                </a:solidFill>
                <a:latin typeface="Proxima Nova"/>
                <a:ea typeface="Proxima Nova"/>
                <a:cs typeface="Proxima Nova"/>
                <a:sym typeface="Proxima Nova"/>
              </a:defRPr>
            </a:lvl9pPr>
          </a:lstStyle>
          <a:p>
            <a:endParaRPr/>
          </a:p>
        </p:txBody>
      </p:sp>
      <p:sp>
        <p:nvSpPr>
          <p:cNvPr id="162" name="Google Shape;162;p20"/>
          <p:cNvSpPr txBox="1">
            <a:spLocks noGrp="1"/>
          </p:cNvSpPr>
          <p:nvPr>
            <p:ph type="title"/>
          </p:nvPr>
        </p:nvSpPr>
        <p:spPr>
          <a:xfrm>
            <a:off x="421050" y="174589"/>
            <a:ext cx="7330200" cy="265800"/>
          </a:xfrm>
          <a:prstGeom prst="rect">
            <a:avLst/>
          </a:prstGeom>
        </p:spPr>
        <p:txBody>
          <a:bodyPr spcFirstLastPara="1" wrap="square" lIns="0" tIns="91425" rIns="91425" bIns="91425" anchor="ctr" anchorCtr="0">
            <a:noAutofit/>
          </a:bodyPr>
          <a:lstStyle>
            <a:lvl1pPr lvl="0" rtl="0">
              <a:spcBef>
                <a:spcPts val="0"/>
              </a:spcBef>
              <a:spcAft>
                <a:spcPts val="0"/>
              </a:spcAft>
              <a:buNone/>
              <a:defRPr sz="1500">
                <a:solidFill>
                  <a:schemeClr val="dk1"/>
                </a:solidFill>
                <a:latin typeface="Proxima Nova Extrabold"/>
                <a:ea typeface="Proxima Nova Extrabold"/>
                <a:cs typeface="Proxima Nova Extrabold"/>
                <a:sym typeface="Proxima Nova Extrabold"/>
              </a:defRPr>
            </a:lvl1pPr>
            <a:lvl2pPr lvl="1" rtl="0">
              <a:spcBef>
                <a:spcPts val="0"/>
              </a:spcBef>
              <a:spcAft>
                <a:spcPts val="0"/>
              </a:spcAft>
              <a:buNone/>
              <a:defRPr sz="1400">
                <a:solidFill>
                  <a:schemeClr val="dk1"/>
                </a:solidFill>
                <a:latin typeface="Proxima Nova"/>
                <a:ea typeface="Proxima Nova"/>
                <a:cs typeface="Proxima Nova"/>
                <a:sym typeface="Proxima Nova"/>
              </a:defRPr>
            </a:lvl2pPr>
            <a:lvl3pPr lvl="2" rtl="0">
              <a:spcBef>
                <a:spcPts val="0"/>
              </a:spcBef>
              <a:spcAft>
                <a:spcPts val="0"/>
              </a:spcAft>
              <a:buNone/>
              <a:defRPr sz="1400">
                <a:solidFill>
                  <a:schemeClr val="dk1"/>
                </a:solidFill>
                <a:latin typeface="Proxima Nova"/>
                <a:ea typeface="Proxima Nova"/>
                <a:cs typeface="Proxima Nova"/>
                <a:sym typeface="Proxima Nova"/>
              </a:defRPr>
            </a:lvl3pPr>
            <a:lvl4pPr lvl="3" rtl="0">
              <a:spcBef>
                <a:spcPts val="0"/>
              </a:spcBef>
              <a:spcAft>
                <a:spcPts val="0"/>
              </a:spcAft>
              <a:buNone/>
              <a:defRPr sz="1400">
                <a:solidFill>
                  <a:schemeClr val="dk1"/>
                </a:solidFill>
                <a:latin typeface="Proxima Nova"/>
                <a:ea typeface="Proxima Nova"/>
                <a:cs typeface="Proxima Nova"/>
                <a:sym typeface="Proxima Nova"/>
              </a:defRPr>
            </a:lvl4pPr>
            <a:lvl5pPr lvl="4" rtl="0">
              <a:spcBef>
                <a:spcPts val="0"/>
              </a:spcBef>
              <a:spcAft>
                <a:spcPts val="0"/>
              </a:spcAft>
              <a:buNone/>
              <a:defRPr sz="1400">
                <a:solidFill>
                  <a:schemeClr val="dk1"/>
                </a:solidFill>
                <a:latin typeface="Proxima Nova"/>
                <a:ea typeface="Proxima Nova"/>
                <a:cs typeface="Proxima Nova"/>
                <a:sym typeface="Proxima Nova"/>
              </a:defRPr>
            </a:lvl5pPr>
            <a:lvl6pPr lvl="5" rtl="0">
              <a:spcBef>
                <a:spcPts val="0"/>
              </a:spcBef>
              <a:spcAft>
                <a:spcPts val="0"/>
              </a:spcAft>
              <a:buNone/>
              <a:defRPr sz="1400">
                <a:solidFill>
                  <a:schemeClr val="dk1"/>
                </a:solidFill>
                <a:latin typeface="Proxima Nova"/>
                <a:ea typeface="Proxima Nova"/>
                <a:cs typeface="Proxima Nova"/>
                <a:sym typeface="Proxima Nova"/>
              </a:defRPr>
            </a:lvl6pPr>
            <a:lvl7pPr lvl="6" rtl="0">
              <a:spcBef>
                <a:spcPts val="0"/>
              </a:spcBef>
              <a:spcAft>
                <a:spcPts val="0"/>
              </a:spcAft>
              <a:buNone/>
              <a:defRPr sz="1400">
                <a:solidFill>
                  <a:schemeClr val="dk1"/>
                </a:solidFill>
                <a:latin typeface="Proxima Nova"/>
                <a:ea typeface="Proxima Nova"/>
                <a:cs typeface="Proxima Nova"/>
                <a:sym typeface="Proxima Nova"/>
              </a:defRPr>
            </a:lvl7pPr>
            <a:lvl8pPr lvl="7" rtl="0">
              <a:spcBef>
                <a:spcPts val="0"/>
              </a:spcBef>
              <a:spcAft>
                <a:spcPts val="0"/>
              </a:spcAft>
              <a:buNone/>
              <a:defRPr sz="1400">
                <a:solidFill>
                  <a:schemeClr val="dk1"/>
                </a:solidFill>
                <a:latin typeface="Proxima Nova"/>
                <a:ea typeface="Proxima Nova"/>
                <a:cs typeface="Proxima Nova"/>
                <a:sym typeface="Proxima Nova"/>
              </a:defRPr>
            </a:lvl8pPr>
            <a:lvl9pPr lvl="8" rtl="0">
              <a:spcBef>
                <a:spcPts val="0"/>
              </a:spcBef>
              <a:spcAft>
                <a:spcPts val="0"/>
              </a:spcAft>
              <a:buNone/>
              <a:defRPr sz="1400">
                <a:solidFill>
                  <a:schemeClr val="dk1"/>
                </a:solidFill>
                <a:latin typeface="Proxima Nova"/>
                <a:ea typeface="Proxima Nova"/>
                <a:cs typeface="Proxima Nova"/>
                <a:sym typeface="Proxima Nova"/>
              </a:defRPr>
            </a:lvl9pPr>
          </a:lstStyle>
          <a:p>
            <a:endParaRPr/>
          </a:p>
        </p:txBody>
      </p:sp>
      <p:sp>
        <p:nvSpPr>
          <p:cNvPr id="163" name="Google Shape;163;p20"/>
          <p:cNvSpPr txBox="1">
            <a:spLocks noGrp="1"/>
          </p:cNvSpPr>
          <p:nvPr>
            <p:ph type="subTitle" idx="4"/>
          </p:nvPr>
        </p:nvSpPr>
        <p:spPr>
          <a:xfrm>
            <a:off x="419100" y="497548"/>
            <a:ext cx="8305800" cy="165900"/>
          </a:xfrm>
          <a:prstGeom prst="rect">
            <a:avLst/>
          </a:prstGeom>
          <a:noFill/>
          <a:ln>
            <a:noFill/>
          </a:ln>
        </p:spPr>
        <p:txBody>
          <a:bodyPr spcFirstLastPara="1" wrap="square" lIns="0" tIns="0" rIns="0" bIns="0" anchor="ctr" anchorCtr="0">
            <a:noAutofit/>
          </a:bodyPr>
          <a:lstStyle>
            <a:lvl1pPr lvl="0" rtl="0">
              <a:lnSpc>
                <a:spcPct val="100000"/>
              </a:lnSpc>
              <a:spcBef>
                <a:spcPts val="0"/>
              </a:spcBef>
              <a:spcAft>
                <a:spcPts val="0"/>
              </a:spcAft>
              <a:buNone/>
              <a:defRPr sz="1300">
                <a:solidFill>
                  <a:schemeClr val="dk1"/>
                </a:solidFill>
                <a:latin typeface="Proxima Nova"/>
                <a:ea typeface="Proxima Nova"/>
                <a:cs typeface="Proxima Nova"/>
                <a:sym typeface="Proxima Nova"/>
              </a:defRPr>
            </a:lvl1pPr>
            <a:lvl2pPr lvl="1" rtl="0">
              <a:lnSpc>
                <a:spcPct val="100000"/>
              </a:lnSpc>
              <a:spcBef>
                <a:spcPts val="0"/>
              </a:spcBef>
              <a:spcAft>
                <a:spcPts val="0"/>
              </a:spcAft>
              <a:buNone/>
              <a:defRPr sz="1300">
                <a:solidFill>
                  <a:schemeClr val="dk1"/>
                </a:solidFill>
                <a:latin typeface="Proxima Nova"/>
                <a:ea typeface="Proxima Nova"/>
                <a:cs typeface="Proxima Nova"/>
                <a:sym typeface="Proxima Nova"/>
              </a:defRPr>
            </a:lvl2pPr>
            <a:lvl3pPr lvl="2" rtl="0">
              <a:lnSpc>
                <a:spcPct val="100000"/>
              </a:lnSpc>
              <a:spcBef>
                <a:spcPts val="0"/>
              </a:spcBef>
              <a:spcAft>
                <a:spcPts val="0"/>
              </a:spcAft>
              <a:buNone/>
              <a:defRPr sz="1300">
                <a:solidFill>
                  <a:schemeClr val="dk1"/>
                </a:solidFill>
                <a:latin typeface="Proxima Nova"/>
                <a:ea typeface="Proxima Nova"/>
                <a:cs typeface="Proxima Nova"/>
                <a:sym typeface="Proxima Nova"/>
              </a:defRPr>
            </a:lvl3pPr>
            <a:lvl4pPr lvl="3" rtl="0">
              <a:lnSpc>
                <a:spcPct val="100000"/>
              </a:lnSpc>
              <a:spcBef>
                <a:spcPts val="0"/>
              </a:spcBef>
              <a:spcAft>
                <a:spcPts val="0"/>
              </a:spcAft>
              <a:buNone/>
              <a:defRPr sz="1300">
                <a:solidFill>
                  <a:schemeClr val="dk1"/>
                </a:solidFill>
                <a:latin typeface="Proxima Nova"/>
                <a:ea typeface="Proxima Nova"/>
                <a:cs typeface="Proxima Nova"/>
                <a:sym typeface="Proxima Nova"/>
              </a:defRPr>
            </a:lvl4pPr>
            <a:lvl5pPr lvl="4" rtl="0">
              <a:lnSpc>
                <a:spcPct val="100000"/>
              </a:lnSpc>
              <a:spcBef>
                <a:spcPts val="0"/>
              </a:spcBef>
              <a:spcAft>
                <a:spcPts val="0"/>
              </a:spcAft>
              <a:buNone/>
              <a:defRPr sz="1300">
                <a:solidFill>
                  <a:schemeClr val="dk1"/>
                </a:solidFill>
                <a:latin typeface="Proxima Nova"/>
                <a:ea typeface="Proxima Nova"/>
                <a:cs typeface="Proxima Nova"/>
                <a:sym typeface="Proxima Nova"/>
              </a:defRPr>
            </a:lvl5pPr>
            <a:lvl6pPr lvl="5" rtl="0">
              <a:lnSpc>
                <a:spcPct val="100000"/>
              </a:lnSpc>
              <a:spcBef>
                <a:spcPts val="0"/>
              </a:spcBef>
              <a:spcAft>
                <a:spcPts val="0"/>
              </a:spcAft>
              <a:buNone/>
              <a:defRPr sz="1300">
                <a:solidFill>
                  <a:schemeClr val="dk1"/>
                </a:solidFill>
                <a:latin typeface="Proxima Nova"/>
                <a:ea typeface="Proxima Nova"/>
                <a:cs typeface="Proxima Nova"/>
                <a:sym typeface="Proxima Nova"/>
              </a:defRPr>
            </a:lvl6pPr>
            <a:lvl7pPr lvl="6" rtl="0">
              <a:lnSpc>
                <a:spcPct val="100000"/>
              </a:lnSpc>
              <a:spcBef>
                <a:spcPts val="0"/>
              </a:spcBef>
              <a:spcAft>
                <a:spcPts val="0"/>
              </a:spcAft>
              <a:buNone/>
              <a:defRPr sz="1300">
                <a:solidFill>
                  <a:schemeClr val="dk1"/>
                </a:solidFill>
                <a:latin typeface="Proxima Nova"/>
                <a:ea typeface="Proxima Nova"/>
                <a:cs typeface="Proxima Nova"/>
                <a:sym typeface="Proxima Nova"/>
              </a:defRPr>
            </a:lvl7pPr>
            <a:lvl8pPr lvl="7" rtl="0">
              <a:lnSpc>
                <a:spcPct val="100000"/>
              </a:lnSpc>
              <a:spcBef>
                <a:spcPts val="0"/>
              </a:spcBef>
              <a:spcAft>
                <a:spcPts val="0"/>
              </a:spcAft>
              <a:buNone/>
              <a:defRPr sz="1300">
                <a:solidFill>
                  <a:schemeClr val="dk1"/>
                </a:solidFill>
                <a:latin typeface="Proxima Nova"/>
                <a:ea typeface="Proxima Nova"/>
                <a:cs typeface="Proxima Nova"/>
                <a:sym typeface="Proxima Nova"/>
              </a:defRPr>
            </a:lvl8pPr>
            <a:lvl9pPr lvl="8" rtl="0">
              <a:lnSpc>
                <a:spcPct val="100000"/>
              </a:lnSpc>
              <a:spcBef>
                <a:spcPts val="0"/>
              </a:spcBef>
              <a:spcAft>
                <a:spcPts val="0"/>
              </a:spcAft>
              <a:buNone/>
              <a:defRPr sz="1300">
                <a:solidFill>
                  <a:schemeClr val="dk1"/>
                </a:solidFill>
                <a:latin typeface="Proxima Nova"/>
                <a:ea typeface="Proxima Nova"/>
                <a:cs typeface="Proxima Nova"/>
                <a:sym typeface="Proxima Nova"/>
              </a:defRPr>
            </a:lvl9pPr>
          </a:lstStyle>
          <a:p>
            <a:endParaRPr/>
          </a:p>
        </p:txBody>
      </p:sp>
      <p:sp>
        <p:nvSpPr>
          <p:cNvPr id="164" name="Google Shape;164;p20"/>
          <p:cNvSpPr txBox="1">
            <a:spLocks noGrp="1"/>
          </p:cNvSpPr>
          <p:nvPr>
            <p:ph type="body" idx="5"/>
          </p:nvPr>
        </p:nvSpPr>
        <p:spPr>
          <a:xfrm>
            <a:off x="6740498" y="844225"/>
            <a:ext cx="2006400" cy="37590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600"/>
              </a:spcBef>
              <a:spcAft>
                <a:spcPts val="0"/>
              </a:spcAft>
              <a:buClr>
                <a:schemeClr val="dk1"/>
              </a:buClr>
              <a:buSzPts val="1100"/>
              <a:buFont typeface="Proxima Nova"/>
              <a:buNone/>
              <a:defRPr sz="1100">
                <a:solidFill>
                  <a:schemeClr val="dk1"/>
                </a:solidFill>
                <a:latin typeface="Proxima Nova"/>
                <a:ea typeface="Proxima Nova"/>
                <a:cs typeface="Proxima Nova"/>
                <a:sym typeface="Proxima Nova"/>
              </a:defRPr>
            </a:lvl1pPr>
            <a:lvl2pPr marL="914400" lvl="1" indent="-298450" algn="l" rtl="0">
              <a:lnSpc>
                <a:spcPct val="100000"/>
              </a:lnSpc>
              <a:spcBef>
                <a:spcPts val="6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2pPr>
            <a:lvl3pPr marL="1371600" lvl="2" indent="-298450" algn="l" rtl="0">
              <a:lnSpc>
                <a:spcPct val="100000"/>
              </a:lnSpc>
              <a:spcBef>
                <a:spcPts val="4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3pPr>
            <a:lvl4pPr marL="1828800" lvl="3" indent="-298450" algn="l" rtl="0">
              <a:lnSpc>
                <a:spcPct val="100000"/>
              </a:lnSpc>
              <a:spcBef>
                <a:spcPts val="4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4pPr>
            <a:lvl5pPr marL="2286000" lvl="4" indent="-298450" algn="l" rtl="0">
              <a:lnSpc>
                <a:spcPct val="100000"/>
              </a:lnSpc>
              <a:spcBef>
                <a:spcPts val="4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5pPr>
            <a:lvl6pPr marL="2743200" lvl="5" indent="-298450" algn="l" rtl="0">
              <a:lnSpc>
                <a:spcPct val="100000"/>
              </a:lnSpc>
              <a:spcBef>
                <a:spcPts val="4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6pPr>
            <a:lvl7pPr marL="3200400" lvl="6" indent="-298450" algn="l" rtl="0">
              <a:lnSpc>
                <a:spcPct val="100000"/>
              </a:lnSpc>
              <a:spcBef>
                <a:spcPts val="4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7pPr>
            <a:lvl8pPr marL="3657600" lvl="7" indent="-298450" algn="l" rtl="0">
              <a:lnSpc>
                <a:spcPct val="100000"/>
              </a:lnSpc>
              <a:spcBef>
                <a:spcPts val="400"/>
              </a:spcBef>
              <a:spcAft>
                <a:spcPts val="0"/>
              </a:spcAft>
              <a:buClr>
                <a:schemeClr val="dk1"/>
              </a:buClr>
              <a:buSzPts val="1100"/>
              <a:buFont typeface="Proxima Nova"/>
              <a:buChar char="o"/>
              <a:defRPr sz="1100">
                <a:solidFill>
                  <a:schemeClr val="dk1"/>
                </a:solidFill>
                <a:latin typeface="Proxima Nova"/>
                <a:ea typeface="Proxima Nova"/>
                <a:cs typeface="Proxima Nova"/>
                <a:sym typeface="Proxima Nova"/>
              </a:defRPr>
            </a:lvl8pPr>
            <a:lvl9pPr marL="4114800" lvl="8" indent="-298450" algn="l" rtl="0">
              <a:lnSpc>
                <a:spcPct val="100000"/>
              </a:lnSpc>
              <a:spcBef>
                <a:spcPts val="400"/>
              </a:spcBef>
              <a:spcAft>
                <a:spcPts val="0"/>
              </a:spcAft>
              <a:buClr>
                <a:schemeClr val="dk1"/>
              </a:buClr>
              <a:buSzPts val="1100"/>
              <a:buFont typeface="Proxima Nova"/>
              <a:buChar char="o"/>
              <a:defRPr sz="1100">
                <a:solidFill>
                  <a:schemeClr val="dk1"/>
                </a:solidFill>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227938407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04_2 Column Layout">
  <p:cSld name="04_2 Column Layout">
    <p:spTree>
      <p:nvGrpSpPr>
        <p:cNvPr id="1" name="Shape 165"/>
        <p:cNvGrpSpPr/>
        <p:nvPr/>
      </p:nvGrpSpPr>
      <p:grpSpPr>
        <a:xfrm>
          <a:off x="0" y="0"/>
          <a:ext cx="0" cy="0"/>
          <a:chOff x="0" y="0"/>
          <a:chExt cx="0" cy="0"/>
        </a:xfrm>
      </p:grpSpPr>
      <p:sp>
        <p:nvSpPr>
          <p:cNvPr id="166" name="Google Shape;166;p21"/>
          <p:cNvSpPr txBox="1">
            <a:spLocks noGrp="1"/>
          </p:cNvSpPr>
          <p:nvPr>
            <p:ph type="body" idx="1"/>
          </p:nvPr>
        </p:nvSpPr>
        <p:spPr>
          <a:xfrm>
            <a:off x="419100" y="844225"/>
            <a:ext cx="4024800" cy="3759000"/>
          </a:xfrm>
          <a:prstGeom prst="rect">
            <a:avLst/>
          </a:prstGeom>
          <a:noFill/>
          <a:ln>
            <a:noFill/>
          </a:ln>
        </p:spPr>
        <p:txBody>
          <a:bodyPr spcFirstLastPara="1" wrap="square" lIns="0" tIns="0" rIns="0" bIns="0" anchor="t" anchorCtr="0">
            <a:noAutofit/>
          </a:bodyPr>
          <a:lstStyle>
            <a:lvl1pPr marL="457200" lvl="0" indent="-304800" algn="l" rtl="0">
              <a:lnSpc>
                <a:spcPct val="100000"/>
              </a:lnSpc>
              <a:spcBef>
                <a:spcPts val="600"/>
              </a:spcBef>
              <a:spcAft>
                <a:spcPts val="0"/>
              </a:spcAft>
              <a:buClr>
                <a:schemeClr val="dk1"/>
              </a:buClr>
              <a:buSzPts val="1200"/>
              <a:buFont typeface="Proxima Nova"/>
              <a:buChar char="●"/>
              <a:defRPr sz="1200">
                <a:solidFill>
                  <a:schemeClr val="dk1"/>
                </a:solidFill>
                <a:latin typeface="Proxima Nova"/>
                <a:ea typeface="Proxima Nova"/>
                <a:cs typeface="Proxima Nova"/>
                <a:sym typeface="Proxima Nova"/>
              </a:defRPr>
            </a:lvl1pPr>
            <a:lvl2pPr marL="914400" lvl="1" indent="-298450" algn="l" rtl="0">
              <a:lnSpc>
                <a:spcPct val="100000"/>
              </a:lnSpc>
              <a:spcBef>
                <a:spcPts val="6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2pPr>
            <a:lvl3pPr marL="1371600" lvl="2" indent="-298450" algn="l" rtl="0">
              <a:lnSpc>
                <a:spcPct val="100000"/>
              </a:lnSpc>
              <a:spcBef>
                <a:spcPts val="4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3pPr>
            <a:lvl4pPr marL="1828800" lvl="3" indent="-298450" algn="l" rtl="0">
              <a:lnSpc>
                <a:spcPct val="100000"/>
              </a:lnSpc>
              <a:spcBef>
                <a:spcPts val="4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4pPr>
            <a:lvl5pPr marL="2286000" lvl="4" indent="-298450" algn="l" rtl="0">
              <a:lnSpc>
                <a:spcPct val="100000"/>
              </a:lnSpc>
              <a:spcBef>
                <a:spcPts val="4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5pPr>
            <a:lvl6pPr marL="2743200" lvl="5" indent="-298450" algn="l" rtl="0">
              <a:lnSpc>
                <a:spcPct val="100000"/>
              </a:lnSpc>
              <a:spcBef>
                <a:spcPts val="4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6pPr>
            <a:lvl7pPr marL="3200400" lvl="6" indent="-298450" algn="l" rtl="0">
              <a:lnSpc>
                <a:spcPct val="100000"/>
              </a:lnSpc>
              <a:spcBef>
                <a:spcPts val="4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7pPr>
            <a:lvl8pPr marL="3657600" lvl="7" indent="-298450" algn="l" rtl="0">
              <a:lnSpc>
                <a:spcPct val="100000"/>
              </a:lnSpc>
              <a:spcBef>
                <a:spcPts val="4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8pPr>
            <a:lvl9pPr marL="4114800" lvl="8" indent="-298450" algn="l" rtl="0">
              <a:lnSpc>
                <a:spcPct val="100000"/>
              </a:lnSpc>
              <a:spcBef>
                <a:spcPts val="4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9pPr>
          </a:lstStyle>
          <a:p>
            <a:endParaRPr/>
          </a:p>
        </p:txBody>
      </p:sp>
      <p:sp>
        <p:nvSpPr>
          <p:cNvPr id="167" name="Google Shape;167;p21"/>
          <p:cNvSpPr txBox="1">
            <a:spLocks noGrp="1"/>
          </p:cNvSpPr>
          <p:nvPr>
            <p:ph type="title"/>
          </p:nvPr>
        </p:nvSpPr>
        <p:spPr>
          <a:xfrm>
            <a:off x="421050" y="174589"/>
            <a:ext cx="7330200" cy="265800"/>
          </a:xfrm>
          <a:prstGeom prst="rect">
            <a:avLst/>
          </a:prstGeom>
        </p:spPr>
        <p:txBody>
          <a:bodyPr spcFirstLastPara="1" wrap="square" lIns="0" tIns="91425" rIns="91425" bIns="91425" anchor="ctr" anchorCtr="0">
            <a:noAutofit/>
          </a:bodyPr>
          <a:lstStyle>
            <a:lvl1pPr lvl="0" rtl="0">
              <a:spcBef>
                <a:spcPts val="0"/>
              </a:spcBef>
              <a:spcAft>
                <a:spcPts val="0"/>
              </a:spcAft>
              <a:buNone/>
              <a:defRPr sz="1500">
                <a:solidFill>
                  <a:schemeClr val="dk1"/>
                </a:solidFill>
                <a:latin typeface="Proxima Nova Extrabold"/>
                <a:ea typeface="Proxima Nova Extrabold"/>
                <a:cs typeface="Proxima Nova Extrabold"/>
                <a:sym typeface="Proxima Nova Extrabold"/>
              </a:defRPr>
            </a:lvl1pPr>
            <a:lvl2pPr lvl="1" rtl="0">
              <a:spcBef>
                <a:spcPts val="0"/>
              </a:spcBef>
              <a:spcAft>
                <a:spcPts val="0"/>
              </a:spcAft>
              <a:buNone/>
              <a:defRPr sz="1400">
                <a:solidFill>
                  <a:schemeClr val="dk1"/>
                </a:solidFill>
                <a:latin typeface="Proxima Nova"/>
                <a:ea typeface="Proxima Nova"/>
                <a:cs typeface="Proxima Nova"/>
                <a:sym typeface="Proxima Nova"/>
              </a:defRPr>
            </a:lvl2pPr>
            <a:lvl3pPr lvl="2" rtl="0">
              <a:spcBef>
                <a:spcPts val="0"/>
              </a:spcBef>
              <a:spcAft>
                <a:spcPts val="0"/>
              </a:spcAft>
              <a:buNone/>
              <a:defRPr sz="1400">
                <a:solidFill>
                  <a:schemeClr val="dk1"/>
                </a:solidFill>
                <a:latin typeface="Proxima Nova"/>
                <a:ea typeface="Proxima Nova"/>
                <a:cs typeface="Proxima Nova"/>
                <a:sym typeface="Proxima Nova"/>
              </a:defRPr>
            </a:lvl3pPr>
            <a:lvl4pPr lvl="3" rtl="0">
              <a:spcBef>
                <a:spcPts val="0"/>
              </a:spcBef>
              <a:spcAft>
                <a:spcPts val="0"/>
              </a:spcAft>
              <a:buNone/>
              <a:defRPr sz="1400">
                <a:solidFill>
                  <a:schemeClr val="dk1"/>
                </a:solidFill>
                <a:latin typeface="Proxima Nova"/>
                <a:ea typeface="Proxima Nova"/>
                <a:cs typeface="Proxima Nova"/>
                <a:sym typeface="Proxima Nova"/>
              </a:defRPr>
            </a:lvl4pPr>
            <a:lvl5pPr lvl="4" rtl="0">
              <a:spcBef>
                <a:spcPts val="0"/>
              </a:spcBef>
              <a:spcAft>
                <a:spcPts val="0"/>
              </a:spcAft>
              <a:buNone/>
              <a:defRPr sz="1400">
                <a:solidFill>
                  <a:schemeClr val="dk1"/>
                </a:solidFill>
                <a:latin typeface="Proxima Nova"/>
                <a:ea typeface="Proxima Nova"/>
                <a:cs typeface="Proxima Nova"/>
                <a:sym typeface="Proxima Nova"/>
              </a:defRPr>
            </a:lvl5pPr>
            <a:lvl6pPr lvl="5" rtl="0">
              <a:spcBef>
                <a:spcPts val="0"/>
              </a:spcBef>
              <a:spcAft>
                <a:spcPts val="0"/>
              </a:spcAft>
              <a:buNone/>
              <a:defRPr sz="1400">
                <a:solidFill>
                  <a:schemeClr val="dk1"/>
                </a:solidFill>
                <a:latin typeface="Proxima Nova"/>
                <a:ea typeface="Proxima Nova"/>
                <a:cs typeface="Proxima Nova"/>
                <a:sym typeface="Proxima Nova"/>
              </a:defRPr>
            </a:lvl6pPr>
            <a:lvl7pPr lvl="6" rtl="0">
              <a:spcBef>
                <a:spcPts val="0"/>
              </a:spcBef>
              <a:spcAft>
                <a:spcPts val="0"/>
              </a:spcAft>
              <a:buNone/>
              <a:defRPr sz="1400">
                <a:solidFill>
                  <a:schemeClr val="dk1"/>
                </a:solidFill>
                <a:latin typeface="Proxima Nova"/>
                <a:ea typeface="Proxima Nova"/>
                <a:cs typeface="Proxima Nova"/>
                <a:sym typeface="Proxima Nova"/>
              </a:defRPr>
            </a:lvl7pPr>
            <a:lvl8pPr lvl="7" rtl="0">
              <a:spcBef>
                <a:spcPts val="0"/>
              </a:spcBef>
              <a:spcAft>
                <a:spcPts val="0"/>
              </a:spcAft>
              <a:buNone/>
              <a:defRPr sz="1400">
                <a:solidFill>
                  <a:schemeClr val="dk1"/>
                </a:solidFill>
                <a:latin typeface="Proxima Nova"/>
                <a:ea typeface="Proxima Nova"/>
                <a:cs typeface="Proxima Nova"/>
                <a:sym typeface="Proxima Nova"/>
              </a:defRPr>
            </a:lvl8pPr>
            <a:lvl9pPr lvl="8" rtl="0">
              <a:spcBef>
                <a:spcPts val="0"/>
              </a:spcBef>
              <a:spcAft>
                <a:spcPts val="0"/>
              </a:spcAft>
              <a:buNone/>
              <a:defRPr sz="1400">
                <a:solidFill>
                  <a:schemeClr val="dk1"/>
                </a:solidFill>
                <a:latin typeface="Proxima Nova"/>
                <a:ea typeface="Proxima Nova"/>
                <a:cs typeface="Proxima Nova"/>
                <a:sym typeface="Proxima Nova"/>
              </a:defRPr>
            </a:lvl9pPr>
          </a:lstStyle>
          <a:p>
            <a:endParaRPr/>
          </a:p>
        </p:txBody>
      </p:sp>
      <p:sp>
        <p:nvSpPr>
          <p:cNvPr id="168" name="Google Shape;168;p21"/>
          <p:cNvSpPr txBox="1">
            <a:spLocks noGrp="1"/>
          </p:cNvSpPr>
          <p:nvPr>
            <p:ph type="subTitle" idx="2"/>
          </p:nvPr>
        </p:nvSpPr>
        <p:spPr>
          <a:xfrm>
            <a:off x="419100" y="497548"/>
            <a:ext cx="8305800" cy="165900"/>
          </a:xfrm>
          <a:prstGeom prst="rect">
            <a:avLst/>
          </a:prstGeom>
          <a:noFill/>
          <a:ln>
            <a:noFill/>
          </a:ln>
        </p:spPr>
        <p:txBody>
          <a:bodyPr spcFirstLastPara="1" wrap="square" lIns="0" tIns="0" rIns="0" bIns="0" anchor="ctr" anchorCtr="0">
            <a:noAutofit/>
          </a:bodyPr>
          <a:lstStyle>
            <a:lvl1pPr lvl="0" rtl="0">
              <a:lnSpc>
                <a:spcPct val="100000"/>
              </a:lnSpc>
              <a:spcBef>
                <a:spcPts val="0"/>
              </a:spcBef>
              <a:spcAft>
                <a:spcPts val="0"/>
              </a:spcAft>
              <a:buNone/>
              <a:defRPr sz="1300">
                <a:solidFill>
                  <a:schemeClr val="dk1"/>
                </a:solidFill>
                <a:latin typeface="Proxima Nova"/>
                <a:ea typeface="Proxima Nova"/>
                <a:cs typeface="Proxima Nova"/>
                <a:sym typeface="Proxima Nova"/>
              </a:defRPr>
            </a:lvl1pPr>
            <a:lvl2pPr lvl="1" rtl="0">
              <a:lnSpc>
                <a:spcPct val="100000"/>
              </a:lnSpc>
              <a:spcBef>
                <a:spcPts val="0"/>
              </a:spcBef>
              <a:spcAft>
                <a:spcPts val="0"/>
              </a:spcAft>
              <a:buNone/>
              <a:defRPr sz="1300">
                <a:solidFill>
                  <a:schemeClr val="dk1"/>
                </a:solidFill>
                <a:latin typeface="Proxima Nova"/>
                <a:ea typeface="Proxima Nova"/>
                <a:cs typeface="Proxima Nova"/>
                <a:sym typeface="Proxima Nova"/>
              </a:defRPr>
            </a:lvl2pPr>
            <a:lvl3pPr lvl="2" rtl="0">
              <a:lnSpc>
                <a:spcPct val="100000"/>
              </a:lnSpc>
              <a:spcBef>
                <a:spcPts val="0"/>
              </a:spcBef>
              <a:spcAft>
                <a:spcPts val="0"/>
              </a:spcAft>
              <a:buNone/>
              <a:defRPr sz="1300">
                <a:solidFill>
                  <a:schemeClr val="dk1"/>
                </a:solidFill>
                <a:latin typeface="Proxima Nova"/>
                <a:ea typeface="Proxima Nova"/>
                <a:cs typeface="Proxima Nova"/>
                <a:sym typeface="Proxima Nova"/>
              </a:defRPr>
            </a:lvl3pPr>
            <a:lvl4pPr lvl="3" rtl="0">
              <a:lnSpc>
                <a:spcPct val="100000"/>
              </a:lnSpc>
              <a:spcBef>
                <a:spcPts val="0"/>
              </a:spcBef>
              <a:spcAft>
                <a:spcPts val="0"/>
              </a:spcAft>
              <a:buNone/>
              <a:defRPr sz="1300">
                <a:solidFill>
                  <a:schemeClr val="dk1"/>
                </a:solidFill>
                <a:latin typeface="Proxima Nova"/>
                <a:ea typeface="Proxima Nova"/>
                <a:cs typeface="Proxima Nova"/>
                <a:sym typeface="Proxima Nova"/>
              </a:defRPr>
            </a:lvl4pPr>
            <a:lvl5pPr lvl="4" rtl="0">
              <a:lnSpc>
                <a:spcPct val="100000"/>
              </a:lnSpc>
              <a:spcBef>
                <a:spcPts val="0"/>
              </a:spcBef>
              <a:spcAft>
                <a:spcPts val="0"/>
              </a:spcAft>
              <a:buNone/>
              <a:defRPr sz="1300">
                <a:solidFill>
                  <a:schemeClr val="dk1"/>
                </a:solidFill>
                <a:latin typeface="Proxima Nova"/>
                <a:ea typeface="Proxima Nova"/>
                <a:cs typeface="Proxima Nova"/>
                <a:sym typeface="Proxima Nova"/>
              </a:defRPr>
            </a:lvl5pPr>
            <a:lvl6pPr lvl="5" rtl="0">
              <a:lnSpc>
                <a:spcPct val="100000"/>
              </a:lnSpc>
              <a:spcBef>
                <a:spcPts val="0"/>
              </a:spcBef>
              <a:spcAft>
                <a:spcPts val="0"/>
              </a:spcAft>
              <a:buNone/>
              <a:defRPr sz="1300">
                <a:solidFill>
                  <a:schemeClr val="dk1"/>
                </a:solidFill>
                <a:latin typeface="Proxima Nova"/>
                <a:ea typeface="Proxima Nova"/>
                <a:cs typeface="Proxima Nova"/>
                <a:sym typeface="Proxima Nova"/>
              </a:defRPr>
            </a:lvl6pPr>
            <a:lvl7pPr lvl="6" rtl="0">
              <a:lnSpc>
                <a:spcPct val="100000"/>
              </a:lnSpc>
              <a:spcBef>
                <a:spcPts val="0"/>
              </a:spcBef>
              <a:spcAft>
                <a:spcPts val="0"/>
              </a:spcAft>
              <a:buNone/>
              <a:defRPr sz="1300">
                <a:solidFill>
                  <a:schemeClr val="dk1"/>
                </a:solidFill>
                <a:latin typeface="Proxima Nova"/>
                <a:ea typeface="Proxima Nova"/>
                <a:cs typeface="Proxima Nova"/>
                <a:sym typeface="Proxima Nova"/>
              </a:defRPr>
            </a:lvl7pPr>
            <a:lvl8pPr lvl="7" rtl="0">
              <a:lnSpc>
                <a:spcPct val="100000"/>
              </a:lnSpc>
              <a:spcBef>
                <a:spcPts val="0"/>
              </a:spcBef>
              <a:spcAft>
                <a:spcPts val="0"/>
              </a:spcAft>
              <a:buNone/>
              <a:defRPr sz="1300">
                <a:solidFill>
                  <a:schemeClr val="dk1"/>
                </a:solidFill>
                <a:latin typeface="Proxima Nova"/>
                <a:ea typeface="Proxima Nova"/>
                <a:cs typeface="Proxima Nova"/>
                <a:sym typeface="Proxima Nova"/>
              </a:defRPr>
            </a:lvl8pPr>
            <a:lvl9pPr lvl="8" rtl="0">
              <a:lnSpc>
                <a:spcPct val="100000"/>
              </a:lnSpc>
              <a:spcBef>
                <a:spcPts val="0"/>
              </a:spcBef>
              <a:spcAft>
                <a:spcPts val="0"/>
              </a:spcAft>
              <a:buNone/>
              <a:defRPr sz="1300">
                <a:solidFill>
                  <a:schemeClr val="dk1"/>
                </a:solidFill>
                <a:latin typeface="Proxima Nova"/>
                <a:ea typeface="Proxima Nova"/>
                <a:cs typeface="Proxima Nova"/>
                <a:sym typeface="Proxima Nova"/>
              </a:defRPr>
            </a:lvl9pPr>
          </a:lstStyle>
          <a:p>
            <a:endParaRPr/>
          </a:p>
        </p:txBody>
      </p:sp>
      <p:sp>
        <p:nvSpPr>
          <p:cNvPr id="169" name="Google Shape;169;p21"/>
          <p:cNvSpPr txBox="1">
            <a:spLocks noGrp="1"/>
          </p:cNvSpPr>
          <p:nvPr>
            <p:ph type="body" idx="3"/>
          </p:nvPr>
        </p:nvSpPr>
        <p:spPr>
          <a:xfrm>
            <a:off x="4722000" y="844225"/>
            <a:ext cx="4024800" cy="37590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600"/>
              </a:spcBef>
              <a:spcAft>
                <a:spcPts val="0"/>
              </a:spcAft>
              <a:buClr>
                <a:schemeClr val="dk1"/>
              </a:buClr>
              <a:buSzPts val="1200"/>
              <a:buFont typeface="Proxima Nova"/>
              <a:buNone/>
              <a:defRPr sz="1200">
                <a:latin typeface="Proxima Nova"/>
                <a:ea typeface="Proxima Nova"/>
                <a:cs typeface="Proxima Nova"/>
                <a:sym typeface="Proxima Nova"/>
              </a:defRPr>
            </a:lvl1pPr>
            <a:lvl2pPr marL="914400" lvl="1" indent="-228600" algn="l" rtl="0">
              <a:lnSpc>
                <a:spcPct val="100000"/>
              </a:lnSpc>
              <a:spcBef>
                <a:spcPts val="600"/>
              </a:spcBef>
              <a:spcAft>
                <a:spcPts val="0"/>
              </a:spcAft>
              <a:buClr>
                <a:schemeClr val="dk1"/>
              </a:buClr>
              <a:buSzPts val="1100"/>
              <a:buFont typeface="Proxima Nova"/>
              <a:buNone/>
              <a:defRPr sz="1100">
                <a:solidFill>
                  <a:schemeClr val="dk1"/>
                </a:solidFill>
                <a:latin typeface="Proxima Nova"/>
                <a:ea typeface="Proxima Nova"/>
                <a:cs typeface="Proxima Nova"/>
                <a:sym typeface="Proxima Nova"/>
              </a:defRPr>
            </a:lvl2pPr>
            <a:lvl3pPr marL="1371600" lvl="2" indent="-228600" algn="l" rtl="0">
              <a:lnSpc>
                <a:spcPct val="100000"/>
              </a:lnSpc>
              <a:spcBef>
                <a:spcPts val="400"/>
              </a:spcBef>
              <a:spcAft>
                <a:spcPts val="0"/>
              </a:spcAft>
              <a:buClr>
                <a:schemeClr val="dk1"/>
              </a:buClr>
              <a:buSzPts val="1100"/>
              <a:buFont typeface="Proxima Nova"/>
              <a:buNone/>
              <a:defRPr sz="1100">
                <a:solidFill>
                  <a:schemeClr val="dk1"/>
                </a:solidFill>
                <a:latin typeface="Proxima Nova"/>
                <a:ea typeface="Proxima Nova"/>
                <a:cs typeface="Proxima Nova"/>
                <a:sym typeface="Proxima Nova"/>
              </a:defRPr>
            </a:lvl3pPr>
            <a:lvl4pPr marL="1828800" lvl="3" indent="-228600" algn="l" rtl="0">
              <a:lnSpc>
                <a:spcPct val="100000"/>
              </a:lnSpc>
              <a:spcBef>
                <a:spcPts val="400"/>
              </a:spcBef>
              <a:spcAft>
                <a:spcPts val="0"/>
              </a:spcAft>
              <a:buClr>
                <a:schemeClr val="dk1"/>
              </a:buClr>
              <a:buSzPts val="1100"/>
              <a:buFont typeface="Proxima Nova"/>
              <a:buNone/>
              <a:defRPr sz="1100">
                <a:solidFill>
                  <a:schemeClr val="dk1"/>
                </a:solidFill>
                <a:latin typeface="Proxima Nova"/>
                <a:ea typeface="Proxima Nova"/>
                <a:cs typeface="Proxima Nova"/>
                <a:sym typeface="Proxima Nova"/>
              </a:defRPr>
            </a:lvl4pPr>
            <a:lvl5pPr marL="2286000" lvl="4" indent="-228600" algn="l" rtl="0">
              <a:lnSpc>
                <a:spcPct val="100000"/>
              </a:lnSpc>
              <a:spcBef>
                <a:spcPts val="400"/>
              </a:spcBef>
              <a:spcAft>
                <a:spcPts val="0"/>
              </a:spcAft>
              <a:buClr>
                <a:schemeClr val="dk1"/>
              </a:buClr>
              <a:buSzPts val="1100"/>
              <a:buFont typeface="Proxima Nova"/>
              <a:buNone/>
              <a:defRPr sz="1100">
                <a:solidFill>
                  <a:schemeClr val="dk1"/>
                </a:solidFill>
                <a:latin typeface="Proxima Nova"/>
                <a:ea typeface="Proxima Nova"/>
                <a:cs typeface="Proxima Nova"/>
                <a:sym typeface="Proxima Nova"/>
              </a:defRPr>
            </a:lvl5pPr>
            <a:lvl6pPr marL="2743200" lvl="5" indent="-228600" algn="l" rtl="0">
              <a:lnSpc>
                <a:spcPct val="100000"/>
              </a:lnSpc>
              <a:spcBef>
                <a:spcPts val="400"/>
              </a:spcBef>
              <a:spcAft>
                <a:spcPts val="0"/>
              </a:spcAft>
              <a:buClr>
                <a:schemeClr val="dk1"/>
              </a:buClr>
              <a:buSzPts val="1100"/>
              <a:buFont typeface="Proxima Nova"/>
              <a:buNone/>
              <a:defRPr sz="1100">
                <a:solidFill>
                  <a:schemeClr val="dk1"/>
                </a:solidFill>
                <a:latin typeface="Proxima Nova"/>
                <a:ea typeface="Proxima Nova"/>
                <a:cs typeface="Proxima Nova"/>
                <a:sym typeface="Proxima Nova"/>
              </a:defRPr>
            </a:lvl6pPr>
            <a:lvl7pPr marL="3200400" lvl="6" indent="-228600" algn="l" rtl="0">
              <a:lnSpc>
                <a:spcPct val="100000"/>
              </a:lnSpc>
              <a:spcBef>
                <a:spcPts val="400"/>
              </a:spcBef>
              <a:spcAft>
                <a:spcPts val="0"/>
              </a:spcAft>
              <a:buClr>
                <a:schemeClr val="dk1"/>
              </a:buClr>
              <a:buSzPts val="1100"/>
              <a:buFont typeface="Proxima Nova"/>
              <a:buNone/>
              <a:defRPr sz="1100">
                <a:solidFill>
                  <a:schemeClr val="dk1"/>
                </a:solidFill>
                <a:latin typeface="Proxima Nova"/>
                <a:ea typeface="Proxima Nova"/>
                <a:cs typeface="Proxima Nova"/>
                <a:sym typeface="Proxima Nova"/>
              </a:defRPr>
            </a:lvl7pPr>
            <a:lvl8pPr marL="3657600" lvl="7" indent="-228600" algn="l" rtl="0">
              <a:lnSpc>
                <a:spcPct val="100000"/>
              </a:lnSpc>
              <a:spcBef>
                <a:spcPts val="400"/>
              </a:spcBef>
              <a:spcAft>
                <a:spcPts val="0"/>
              </a:spcAft>
              <a:buClr>
                <a:schemeClr val="dk1"/>
              </a:buClr>
              <a:buSzPts val="1100"/>
              <a:buFont typeface="Proxima Nova"/>
              <a:buNone/>
              <a:defRPr sz="1100">
                <a:solidFill>
                  <a:schemeClr val="dk1"/>
                </a:solidFill>
                <a:latin typeface="Proxima Nova"/>
                <a:ea typeface="Proxima Nova"/>
                <a:cs typeface="Proxima Nova"/>
                <a:sym typeface="Proxima Nova"/>
              </a:defRPr>
            </a:lvl8pPr>
            <a:lvl9pPr marL="4114800" lvl="8" indent="-228600" algn="l" rtl="0">
              <a:lnSpc>
                <a:spcPct val="100000"/>
              </a:lnSpc>
              <a:spcBef>
                <a:spcPts val="400"/>
              </a:spcBef>
              <a:spcAft>
                <a:spcPts val="0"/>
              </a:spcAft>
              <a:buClr>
                <a:schemeClr val="dk1"/>
              </a:buClr>
              <a:buSzPts val="1100"/>
              <a:buFont typeface="Proxima Nova"/>
              <a:buNone/>
              <a:defRPr sz="1100">
                <a:solidFill>
                  <a:schemeClr val="dk1"/>
                </a:solidFill>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382281294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05_1 Column Layout">
  <p:cSld name="05_1 Column Layout">
    <p:spTree>
      <p:nvGrpSpPr>
        <p:cNvPr id="1" name="Shape 170"/>
        <p:cNvGrpSpPr/>
        <p:nvPr/>
      </p:nvGrpSpPr>
      <p:grpSpPr>
        <a:xfrm>
          <a:off x="0" y="0"/>
          <a:ext cx="0" cy="0"/>
          <a:chOff x="0" y="0"/>
          <a:chExt cx="0" cy="0"/>
        </a:xfrm>
      </p:grpSpPr>
      <p:sp>
        <p:nvSpPr>
          <p:cNvPr id="171" name="Google Shape;171;p22"/>
          <p:cNvSpPr/>
          <p:nvPr/>
        </p:nvSpPr>
        <p:spPr>
          <a:xfrm>
            <a:off x="4572000" y="-7275"/>
            <a:ext cx="4585800" cy="5112300"/>
          </a:xfrm>
          <a:prstGeom prst="rect">
            <a:avLst/>
          </a:prstGeom>
          <a:solidFill>
            <a:srgbClr val="E7E8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22"/>
          <p:cNvSpPr txBox="1">
            <a:spLocks noGrp="1"/>
          </p:cNvSpPr>
          <p:nvPr>
            <p:ph type="body" idx="1"/>
          </p:nvPr>
        </p:nvSpPr>
        <p:spPr>
          <a:xfrm>
            <a:off x="419100" y="844225"/>
            <a:ext cx="4024800" cy="3759000"/>
          </a:xfrm>
          <a:prstGeom prst="rect">
            <a:avLst/>
          </a:prstGeom>
          <a:noFill/>
          <a:ln>
            <a:noFill/>
          </a:ln>
        </p:spPr>
        <p:txBody>
          <a:bodyPr spcFirstLastPara="1" wrap="square" lIns="0" tIns="0" rIns="0" bIns="0" anchor="t" anchorCtr="0">
            <a:noAutofit/>
          </a:bodyPr>
          <a:lstStyle>
            <a:lvl1pPr marL="457200" lvl="0" indent="-317500" algn="l" rtl="0">
              <a:lnSpc>
                <a:spcPct val="100000"/>
              </a:lnSpc>
              <a:spcBef>
                <a:spcPts val="6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1pPr>
            <a:lvl2pPr marL="914400" lvl="1" indent="-304800" algn="l" rtl="0">
              <a:lnSpc>
                <a:spcPct val="100000"/>
              </a:lnSpc>
              <a:spcBef>
                <a:spcPts val="600"/>
              </a:spcBef>
              <a:spcAft>
                <a:spcPts val="0"/>
              </a:spcAft>
              <a:buClr>
                <a:schemeClr val="dk1"/>
              </a:buClr>
              <a:buSzPts val="1200"/>
              <a:buFont typeface="Proxima Nova"/>
              <a:buChar char="○"/>
              <a:defRPr sz="1200">
                <a:solidFill>
                  <a:schemeClr val="dk1"/>
                </a:solidFill>
                <a:latin typeface="Proxima Nova"/>
                <a:ea typeface="Proxima Nova"/>
                <a:cs typeface="Proxima Nova"/>
                <a:sym typeface="Proxima Nova"/>
              </a:defRPr>
            </a:lvl2pPr>
            <a:lvl3pPr marL="1371600" lvl="2" indent="-304800" algn="l" rtl="0">
              <a:lnSpc>
                <a:spcPct val="100000"/>
              </a:lnSpc>
              <a:spcBef>
                <a:spcPts val="400"/>
              </a:spcBef>
              <a:spcAft>
                <a:spcPts val="0"/>
              </a:spcAft>
              <a:buClr>
                <a:schemeClr val="dk1"/>
              </a:buClr>
              <a:buSzPts val="1200"/>
              <a:buFont typeface="Proxima Nova"/>
              <a:buChar char="■"/>
              <a:defRPr sz="1200">
                <a:solidFill>
                  <a:schemeClr val="dk1"/>
                </a:solidFill>
                <a:latin typeface="Proxima Nova"/>
                <a:ea typeface="Proxima Nova"/>
                <a:cs typeface="Proxima Nova"/>
                <a:sym typeface="Proxima Nova"/>
              </a:defRPr>
            </a:lvl3pPr>
            <a:lvl4pPr marL="1828800" lvl="3" indent="-304800" algn="l" rtl="0">
              <a:lnSpc>
                <a:spcPct val="100000"/>
              </a:lnSpc>
              <a:spcBef>
                <a:spcPts val="400"/>
              </a:spcBef>
              <a:spcAft>
                <a:spcPts val="0"/>
              </a:spcAft>
              <a:buClr>
                <a:schemeClr val="dk1"/>
              </a:buClr>
              <a:buSzPts val="1200"/>
              <a:buFont typeface="Proxima Nova"/>
              <a:buChar char="●"/>
              <a:defRPr sz="1200">
                <a:solidFill>
                  <a:schemeClr val="dk1"/>
                </a:solidFill>
                <a:latin typeface="Proxima Nova"/>
                <a:ea typeface="Proxima Nova"/>
                <a:cs typeface="Proxima Nova"/>
                <a:sym typeface="Proxima Nova"/>
              </a:defRPr>
            </a:lvl4pPr>
            <a:lvl5pPr marL="2286000" lvl="4" indent="-304800" algn="l" rtl="0">
              <a:lnSpc>
                <a:spcPct val="100000"/>
              </a:lnSpc>
              <a:spcBef>
                <a:spcPts val="400"/>
              </a:spcBef>
              <a:spcAft>
                <a:spcPts val="0"/>
              </a:spcAft>
              <a:buClr>
                <a:schemeClr val="dk1"/>
              </a:buClr>
              <a:buSzPts val="1200"/>
              <a:buFont typeface="Proxima Nova"/>
              <a:buChar char="○"/>
              <a:defRPr sz="1200">
                <a:solidFill>
                  <a:schemeClr val="dk1"/>
                </a:solidFill>
                <a:latin typeface="Proxima Nova"/>
                <a:ea typeface="Proxima Nova"/>
                <a:cs typeface="Proxima Nova"/>
                <a:sym typeface="Proxima Nova"/>
              </a:defRPr>
            </a:lvl5pPr>
            <a:lvl6pPr marL="2743200" lvl="5" indent="-304800" algn="l" rtl="0">
              <a:lnSpc>
                <a:spcPct val="100000"/>
              </a:lnSpc>
              <a:spcBef>
                <a:spcPts val="400"/>
              </a:spcBef>
              <a:spcAft>
                <a:spcPts val="0"/>
              </a:spcAft>
              <a:buClr>
                <a:schemeClr val="dk1"/>
              </a:buClr>
              <a:buSzPts val="1200"/>
              <a:buFont typeface="Proxima Nova"/>
              <a:buChar char="■"/>
              <a:defRPr sz="1200">
                <a:solidFill>
                  <a:schemeClr val="dk1"/>
                </a:solidFill>
                <a:latin typeface="Proxima Nova"/>
                <a:ea typeface="Proxima Nova"/>
                <a:cs typeface="Proxima Nova"/>
                <a:sym typeface="Proxima Nova"/>
              </a:defRPr>
            </a:lvl6pPr>
            <a:lvl7pPr marL="3200400" lvl="6" indent="-304800" algn="l" rtl="0">
              <a:lnSpc>
                <a:spcPct val="100000"/>
              </a:lnSpc>
              <a:spcBef>
                <a:spcPts val="400"/>
              </a:spcBef>
              <a:spcAft>
                <a:spcPts val="0"/>
              </a:spcAft>
              <a:buClr>
                <a:schemeClr val="dk1"/>
              </a:buClr>
              <a:buSzPts val="1200"/>
              <a:buFont typeface="Proxima Nova"/>
              <a:buChar char="●"/>
              <a:defRPr sz="1200">
                <a:solidFill>
                  <a:schemeClr val="dk1"/>
                </a:solidFill>
                <a:latin typeface="Proxima Nova"/>
                <a:ea typeface="Proxima Nova"/>
                <a:cs typeface="Proxima Nova"/>
                <a:sym typeface="Proxima Nova"/>
              </a:defRPr>
            </a:lvl7pPr>
            <a:lvl8pPr marL="3657600" lvl="7" indent="-304800" algn="l" rtl="0">
              <a:lnSpc>
                <a:spcPct val="100000"/>
              </a:lnSpc>
              <a:spcBef>
                <a:spcPts val="400"/>
              </a:spcBef>
              <a:spcAft>
                <a:spcPts val="0"/>
              </a:spcAft>
              <a:buClr>
                <a:schemeClr val="dk1"/>
              </a:buClr>
              <a:buSzPts val="1200"/>
              <a:buFont typeface="Proxima Nova"/>
              <a:buChar char="○"/>
              <a:defRPr sz="1200">
                <a:solidFill>
                  <a:schemeClr val="dk1"/>
                </a:solidFill>
                <a:latin typeface="Proxima Nova"/>
                <a:ea typeface="Proxima Nova"/>
                <a:cs typeface="Proxima Nova"/>
                <a:sym typeface="Proxima Nova"/>
              </a:defRPr>
            </a:lvl8pPr>
            <a:lvl9pPr marL="4114800" lvl="8" indent="-304800" algn="l" rtl="0">
              <a:lnSpc>
                <a:spcPct val="100000"/>
              </a:lnSpc>
              <a:spcBef>
                <a:spcPts val="400"/>
              </a:spcBef>
              <a:spcAft>
                <a:spcPts val="0"/>
              </a:spcAft>
              <a:buClr>
                <a:schemeClr val="dk1"/>
              </a:buClr>
              <a:buSzPts val="1200"/>
              <a:buFont typeface="Proxima Nova"/>
              <a:buChar char="■"/>
              <a:defRPr sz="1200">
                <a:solidFill>
                  <a:schemeClr val="dk1"/>
                </a:solidFill>
                <a:latin typeface="Proxima Nova"/>
                <a:ea typeface="Proxima Nova"/>
                <a:cs typeface="Proxima Nova"/>
                <a:sym typeface="Proxima Nova"/>
              </a:defRPr>
            </a:lvl9pPr>
          </a:lstStyle>
          <a:p>
            <a:endParaRPr/>
          </a:p>
        </p:txBody>
      </p:sp>
      <p:sp>
        <p:nvSpPr>
          <p:cNvPr id="173" name="Google Shape;173;p22"/>
          <p:cNvSpPr txBox="1">
            <a:spLocks noGrp="1"/>
          </p:cNvSpPr>
          <p:nvPr>
            <p:ph type="title"/>
          </p:nvPr>
        </p:nvSpPr>
        <p:spPr>
          <a:xfrm>
            <a:off x="421050" y="174589"/>
            <a:ext cx="7330200" cy="265800"/>
          </a:xfrm>
          <a:prstGeom prst="rect">
            <a:avLst/>
          </a:prstGeom>
        </p:spPr>
        <p:txBody>
          <a:bodyPr spcFirstLastPara="1" wrap="square" lIns="0" tIns="91425" rIns="91425" bIns="91425" anchor="ctr" anchorCtr="0">
            <a:noAutofit/>
          </a:bodyPr>
          <a:lstStyle>
            <a:lvl1pPr lvl="0" rtl="0">
              <a:spcBef>
                <a:spcPts val="0"/>
              </a:spcBef>
              <a:spcAft>
                <a:spcPts val="0"/>
              </a:spcAft>
              <a:buNone/>
              <a:defRPr sz="1500">
                <a:solidFill>
                  <a:schemeClr val="dk1"/>
                </a:solidFill>
                <a:latin typeface="Proxima Nova Extrabold"/>
                <a:ea typeface="Proxima Nova Extrabold"/>
                <a:cs typeface="Proxima Nova Extrabold"/>
                <a:sym typeface="Proxima Nova Extrabold"/>
              </a:defRPr>
            </a:lvl1pPr>
            <a:lvl2pPr lvl="1" rtl="0">
              <a:spcBef>
                <a:spcPts val="0"/>
              </a:spcBef>
              <a:spcAft>
                <a:spcPts val="0"/>
              </a:spcAft>
              <a:buNone/>
              <a:defRPr sz="1400">
                <a:solidFill>
                  <a:schemeClr val="dk1"/>
                </a:solidFill>
                <a:latin typeface="Proxima Nova"/>
                <a:ea typeface="Proxima Nova"/>
                <a:cs typeface="Proxima Nova"/>
                <a:sym typeface="Proxima Nova"/>
              </a:defRPr>
            </a:lvl2pPr>
            <a:lvl3pPr lvl="2" rtl="0">
              <a:spcBef>
                <a:spcPts val="0"/>
              </a:spcBef>
              <a:spcAft>
                <a:spcPts val="0"/>
              </a:spcAft>
              <a:buNone/>
              <a:defRPr sz="1400">
                <a:solidFill>
                  <a:schemeClr val="dk1"/>
                </a:solidFill>
                <a:latin typeface="Proxima Nova"/>
                <a:ea typeface="Proxima Nova"/>
                <a:cs typeface="Proxima Nova"/>
                <a:sym typeface="Proxima Nova"/>
              </a:defRPr>
            </a:lvl3pPr>
            <a:lvl4pPr lvl="3" rtl="0">
              <a:spcBef>
                <a:spcPts val="0"/>
              </a:spcBef>
              <a:spcAft>
                <a:spcPts val="0"/>
              </a:spcAft>
              <a:buNone/>
              <a:defRPr sz="1400">
                <a:solidFill>
                  <a:schemeClr val="dk1"/>
                </a:solidFill>
                <a:latin typeface="Proxima Nova"/>
                <a:ea typeface="Proxima Nova"/>
                <a:cs typeface="Proxima Nova"/>
                <a:sym typeface="Proxima Nova"/>
              </a:defRPr>
            </a:lvl4pPr>
            <a:lvl5pPr lvl="4" rtl="0">
              <a:spcBef>
                <a:spcPts val="0"/>
              </a:spcBef>
              <a:spcAft>
                <a:spcPts val="0"/>
              </a:spcAft>
              <a:buNone/>
              <a:defRPr sz="1400">
                <a:solidFill>
                  <a:schemeClr val="dk1"/>
                </a:solidFill>
                <a:latin typeface="Proxima Nova"/>
                <a:ea typeface="Proxima Nova"/>
                <a:cs typeface="Proxima Nova"/>
                <a:sym typeface="Proxima Nova"/>
              </a:defRPr>
            </a:lvl5pPr>
            <a:lvl6pPr lvl="5" rtl="0">
              <a:spcBef>
                <a:spcPts val="0"/>
              </a:spcBef>
              <a:spcAft>
                <a:spcPts val="0"/>
              </a:spcAft>
              <a:buNone/>
              <a:defRPr sz="1400">
                <a:solidFill>
                  <a:schemeClr val="dk1"/>
                </a:solidFill>
                <a:latin typeface="Proxima Nova"/>
                <a:ea typeface="Proxima Nova"/>
                <a:cs typeface="Proxima Nova"/>
                <a:sym typeface="Proxima Nova"/>
              </a:defRPr>
            </a:lvl6pPr>
            <a:lvl7pPr lvl="6" rtl="0">
              <a:spcBef>
                <a:spcPts val="0"/>
              </a:spcBef>
              <a:spcAft>
                <a:spcPts val="0"/>
              </a:spcAft>
              <a:buNone/>
              <a:defRPr sz="1400">
                <a:solidFill>
                  <a:schemeClr val="dk1"/>
                </a:solidFill>
                <a:latin typeface="Proxima Nova"/>
                <a:ea typeface="Proxima Nova"/>
                <a:cs typeface="Proxima Nova"/>
                <a:sym typeface="Proxima Nova"/>
              </a:defRPr>
            </a:lvl7pPr>
            <a:lvl8pPr lvl="7" rtl="0">
              <a:spcBef>
                <a:spcPts val="0"/>
              </a:spcBef>
              <a:spcAft>
                <a:spcPts val="0"/>
              </a:spcAft>
              <a:buNone/>
              <a:defRPr sz="1400">
                <a:solidFill>
                  <a:schemeClr val="dk1"/>
                </a:solidFill>
                <a:latin typeface="Proxima Nova"/>
                <a:ea typeface="Proxima Nova"/>
                <a:cs typeface="Proxima Nova"/>
                <a:sym typeface="Proxima Nova"/>
              </a:defRPr>
            </a:lvl8pPr>
            <a:lvl9pPr lvl="8" rtl="0">
              <a:spcBef>
                <a:spcPts val="0"/>
              </a:spcBef>
              <a:spcAft>
                <a:spcPts val="0"/>
              </a:spcAft>
              <a:buNone/>
              <a:defRPr sz="1400">
                <a:solidFill>
                  <a:schemeClr val="dk1"/>
                </a:solidFill>
                <a:latin typeface="Proxima Nova"/>
                <a:ea typeface="Proxima Nova"/>
                <a:cs typeface="Proxima Nova"/>
                <a:sym typeface="Proxima Nova"/>
              </a:defRPr>
            </a:lvl9pPr>
          </a:lstStyle>
          <a:p>
            <a:endParaRPr/>
          </a:p>
        </p:txBody>
      </p:sp>
      <p:sp>
        <p:nvSpPr>
          <p:cNvPr id="174" name="Google Shape;174;p22"/>
          <p:cNvSpPr txBox="1">
            <a:spLocks noGrp="1"/>
          </p:cNvSpPr>
          <p:nvPr>
            <p:ph type="subTitle" idx="2"/>
          </p:nvPr>
        </p:nvSpPr>
        <p:spPr>
          <a:xfrm>
            <a:off x="419100" y="497548"/>
            <a:ext cx="8305800" cy="165900"/>
          </a:xfrm>
          <a:prstGeom prst="rect">
            <a:avLst/>
          </a:prstGeom>
          <a:noFill/>
          <a:ln>
            <a:noFill/>
          </a:ln>
        </p:spPr>
        <p:txBody>
          <a:bodyPr spcFirstLastPara="1" wrap="square" lIns="0" tIns="0" rIns="0" bIns="0" anchor="ctr" anchorCtr="0">
            <a:noAutofit/>
          </a:bodyPr>
          <a:lstStyle>
            <a:lvl1pPr lvl="0" rtl="0">
              <a:lnSpc>
                <a:spcPct val="100000"/>
              </a:lnSpc>
              <a:spcBef>
                <a:spcPts val="0"/>
              </a:spcBef>
              <a:spcAft>
                <a:spcPts val="0"/>
              </a:spcAft>
              <a:buNone/>
              <a:defRPr sz="1300">
                <a:solidFill>
                  <a:schemeClr val="dk1"/>
                </a:solidFill>
                <a:latin typeface="Proxima Nova"/>
                <a:ea typeface="Proxima Nova"/>
                <a:cs typeface="Proxima Nova"/>
                <a:sym typeface="Proxima Nova"/>
              </a:defRPr>
            </a:lvl1pPr>
            <a:lvl2pPr lvl="1" rtl="0">
              <a:lnSpc>
                <a:spcPct val="100000"/>
              </a:lnSpc>
              <a:spcBef>
                <a:spcPts val="0"/>
              </a:spcBef>
              <a:spcAft>
                <a:spcPts val="0"/>
              </a:spcAft>
              <a:buNone/>
              <a:defRPr sz="1300">
                <a:solidFill>
                  <a:schemeClr val="dk1"/>
                </a:solidFill>
                <a:latin typeface="Proxima Nova"/>
                <a:ea typeface="Proxima Nova"/>
                <a:cs typeface="Proxima Nova"/>
                <a:sym typeface="Proxima Nova"/>
              </a:defRPr>
            </a:lvl2pPr>
            <a:lvl3pPr lvl="2" rtl="0">
              <a:lnSpc>
                <a:spcPct val="100000"/>
              </a:lnSpc>
              <a:spcBef>
                <a:spcPts val="0"/>
              </a:spcBef>
              <a:spcAft>
                <a:spcPts val="0"/>
              </a:spcAft>
              <a:buNone/>
              <a:defRPr sz="1300">
                <a:solidFill>
                  <a:schemeClr val="dk1"/>
                </a:solidFill>
                <a:latin typeface="Proxima Nova"/>
                <a:ea typeface="Proxima Nova"/>
                <a:cs typeface="Proxima Nova"/>
                <a:sym typeface="Proxima Nova"/>
              </a:defRPr>
            </a:lvl3pPr>
            <a:lvl4pPr lvl="3" rtl="0">
              <a:lnSpc>
                <a:spcPct val="100000"/>
              </a:lnSpc>
              <a:spcBef>
                <a:spcPts val="0"/>
              </a:spcBef>
              <a:spcAft>
                <a:spcPts val="0"/>
              </a:spcAft>
              <a:buNone/>
              <a:defRPr sz="1300">
                <a:solidFill>
                  <a:schemeClr val="dk1"/>
                </a:solidFill>
                <a:latin typeface="Proxima Nova"/>
                <a:ea typeface="Proxima Nova"/>
                <a:cs typeface="Proxima Nova"/>
                <a:sym typeface="Proxima Nova"/>
              </a:defRPr>
            </a:lvl4pPr>
            <a:lvl5pPr lvl="4" rtl="0">
              <a:lnSpc>
                <a:spcPct val="100000"/>
              </a:lnSpc>
              <a:spcBef>
                <a:spcPts val="0"/>
              </a:spcBef>
              <a:spcAft>
                <a:spcPts val="0"/>
              </a:spcAft>
              <a:buNone/>
              <a:defRPr sz="1300">
                <a:solidFill>
                  <a:schemeClr val="dk1"/>
                </a:solidFill>
                <a:latin typeface="Proxima Nova"/>
                <a:ea typeface="Proxima Nova"/>
                <a:cs typeface="Proxima Nova"/>
                <a:sym typeface="Proxima Nova"/>
              </a:defRPr>
            </a:lvl5pPr>
            <a:lvl6pPr lvl="5" rtl="0">
              <a:lnSpc>
                <a:spcPct val="100000"/>
              </a:lnSpc>
              <a:spcBef>
                <a:spcPts val="0"/>
              </a:spcBef>
              <a:spcAft>
                <a:spcPts val="0"/>
              </a:spcAft>
              <a:buNone/>
              <a:defRPr sz="1300">
                <a:solidFill>
                  <a:schemeClr val="dk1"/>
                </a:solidFill>
                <a:latin typeface="Proxima Nova"/>
                <a:ea typeface="Proxima Nova"/>
                <a:cs typeface="Proxima Nova"/>
                <a:sym typeface="Proxima Nova"/>
              </a:defRPr>
            </a:lvl6pPr>
            <a:lvl7pPr lvl="6" rtl="0">
              <a:lnSpc>
                <a:spcPct val="100000"/>
              </a:lnSpc>
              <a:spcBef>
                <a:spcPts val="0"/>
              </a:spcBef>
              <a:spcAft>
                <a:spcPts val="0"/>
              </a:spcAft>
              <a:buNone/>
              <a:defRPr sz="1300">
                <a:solidFill>
                  <a:schemeClr val="dk1"/>
                </a:solidFill>
                <a:latin typeface="Proxima Nova"/>
                <a:ea typeface="Proxima Nova"/>
                <a:cs typeface="Proxima Nova"/>
                <a:sym typeface="Proxima Nova"/>
              </a:defRPr>
            </a:lvl7pPr>
            <a:lvl8pPr lvl="7" rtl="0">
              <a:lnSpc>
                <a:spcPct val="100000"/>
              </a:lnSpc>
              <a:spcBef>
                <a:spcPts val="0"/>
              </a:spcBef>
              <a:spcAft>
                <a:spcPts val="0"/>
              </a:spcAft>
              <a:buNone/>
              <a:defRPr sz="1300">
                <a:solidFill>
                  <a:schemeClr val="dk1"/>
                </a:solidFill>
                <a:latin typeface="Proxima Nova"/>
                <a:ea typeface="Proxima Nova"/>
                <a:cs typeface="Proxima Nova"/>
                <a:sym typeface="Proxima Nova"/>
              </a:defRPr>
            </a:lvl8pPr>
            <a:lvl9pPr lvl="8" rtl="0">
              <a:lnSpc>
                <a:spcPct val="100000"/>
              </a:lnSpc>
              <a:spcBef>
                <a:spcPts val="0"/>
              </a:spcBef>
              <a:spcAft>
                <a:spcPts val="0"/>
              </a:spcAft>
              <a:buNone/>
              <a:defRPr sz="1300">
                <a:solidFill>
                  <a:schemeClr val="dk1"/>
                </a:solidFill>
                <a:latin typeface="Proxima Nova"/>
                <a:ea typeface="Proxima Nova"/>
                <a:cs typeface="Proxima Nova"/>
                <a:sym typeface="Proxima Nova"/>
              </a:defRPr>
            </a:lvl9pPr>
          </a:lstStyle>
          <a:p>
            <a:endParaRPr/>
          </a:p>
        </p:txBody>
      </p:sp>
      <p:pic>
        <p:nvPicPr>
          <p:cNvPr id="175" name="Google Shape;175;p22"/>
          <p:cNvPicPr preferRelativeResize="0"/>
          <p:nvPr/>
        </p:nvPicPr>
        <p:blipFill>
          <a:blip r:embed="rId2">
            <a:alphaModFix/>
          </a:blip>
          <a:stretch>
            <a:fillRect/>
          </a:stretch>
        </p:blipFill>
        <p:spPr>
          <a:xfrm>
            <a:off x="7664829" y="4796325"/>
            <a:ext cx="1031497" cy="121500"/>
          </a:xfrm>
          <a:prstGeom prst="rect">
            <a:avLst/>
          </a:prstGeom>
          <a:noFill/>
          <a:ln>
            <a:noFill/>
          </a:ln>
        </p:spPr>
      </p:pic>
    </p:spTree>
    <p:extLst>
      <p:ext uri="{BB962C8B-B14F-4D97-AF65-F5344CB8AC3E}">
        <p14:creationId xmlns:p14="http://schemas.microsoft.com/office/powerpoint/2010/main" val="43374529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06_Text Box Layout">
  <p:cSld name="06_Text Box Layout">
    <p:spTree>
      <p:nvGrpSpPr>
        <p:cNvPr id="1" name="Shape 176"/>
        <p:cNvGrpSpPr/>
        <p:nvPr/>
      </p:nvGrpSpPr>
      <p:grpSpPr>
        <a:xfrm>
          <a:off x="0" y="0"/>
          <a:ext cx="0" cy="0"/>
          <a:chOff x="0" y="0"/>
          <a:chExt cx="0" cy="0"/>
        </a:xfrm>
      </p:grpSpPr>
      <p:sp>
        <p:nvSpPr>
          <p:cNvPr id="177" name="Google Shape;177;p23"/>
          <p:cNvSpPr txBox="1">
            <a:spLocks noGrp="1"/>
          </p:cNvSpPr>
          <p:nvPr>
            <p:ph type="body" idx="1"/>
          </p:nvPr>
        </p:nvSpPr>
        <p:spPr>
          <a:xfrm>
            <a:off x="419100" y="844225"/>
            <a:ext cx="8327700" cy="37590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600"/>
              </a:spcBef>
              <a:spcAft>
                <a:spcPts val="0"/>
              </a:spcAft>
              <a:buClr>
                <a:schemeClr val="dk1"/>
              </a:buClr>
              <a:buSzPts val="1800"/>
              <a:buFont typeface="Proxima Nova"/>
              <a:buNone/>
              <a:defRPr>
                <a:solidFill>
                  <a:schemeClr val="dk1"/>
                </a:solidFill>
                <a:latin typeface="Proxima Nova"/>
                <a:ea typeface="Proxima Nova"/>
                <a:cs typeface="Proxima Nova"/>
                <a:sym typeface="Proxima Nova"/>
              </a:defRPr>
            </a:lvl1pPr>
            <a:lvl2pPr marL="914400" lvl="1" indent="-304800" algn="l" rtl="0">
              <a:lnSpc>
                <a:spcPct val="100000"/>
              </a:lnSpc>
              <a:spcBef>
                <a:spcPts val="600"/>
              </a:spcBef>
              <a:spcAft>
                <a:spcPts val="0"/>
              </a:spcAft>
              <a:buClr>
                <a:schemeClr val="dk1"/>
              </a:buClr>
              <a:buSzPts val="1200"/>
              <a:buFont typeface="Proxima Nova"/>
              <a:buChar char="•"/>
              <a:defRPr sz="1200">
                <a:solidFill>
                  <a:schemeClr val="dk1"/>
                </a:solidFill>
                <a:latin typeface="Proxima Nova"/>
                <a:ea typeface="Proxima Nova"/>
                <a:cs typeface="Proxima Nova"/>
                <a:sym typeface="Proxima Nova"/>
              </a:defRPr>
            </a:lvl2pPr>
            <a:lvl3pPr marL="1371600" lvl="2" indent="-304800" algn="l" rtl="0">
              <a:lnSpc>
                <a:spcPct val="100000"/>
              </a:lnSpc>
              <a:spcBef>
                <a:spcPts val="400"/>
              </a:spcBef>
              <a:spcAft>
                <a:spcPts val="0"/>
              </a:spcAft>
              <a:buClr>
                <a:schemeClr val="dk1"/>
              </a:buClr>
              <a:buSzPts val="1200"/>
              <a:buFont typeface="Proxima Nova"/>
              <a:buChar char="–"/>
              <a:defRPr sz="1200">
                <a:solidFill>
                  <a:schemeClr val="dk1"/>
                </a:solidFill>
                <a:latin typeface="Proxima Nova"/>
                <a:ea typeface="Proxima Nova"/>
                <a:cs typeface="Proxima Nova"/>
                <a:sym typeface="Proxima Nova"/>
              </a:defRPr>
            </a:lvl3pPr>
            <a:lvl4pPr marL="1828800" lvl="3" indent="-304800" algn="l" rtl="0">
              <a:lnSpc>
                <a:spcPct val="100000"/>
              </a:lnSpc>
              <a:spcBef>
                <a:spcPts val="400"/>
              </a:spcBef>
              <a:spcAft>
                <a:spcPts val="0"/>
              </a:spcAft>
              <a:buClr>
                <a:schemeClr val="dk1"/>
              </a:buClr>
              <a:buSzPts val="1200"/>
              <a:buFont typeface="Proxima Nova"/>
              <a:buChar char="•"/>
              <a:defRPr sz="1200">
                <a:solidFill>
                  <a:schemeClr val="dk1"/>
                </a:solidFill>
                <a:latin typeface="Proxima Nova"/>
                <a:ea typeface="Proxima Nova"/>
                <a:cs typeface="Proxima Nova"/>
                <a:sym typeface="Proxima Nova"/>
              </a:defRPr>
            </a:lvl4pPr>
            <a:lvl5pPr marL="2286000" lvl="4" indent="-304800" algn="l" rtl="0">
              <a:lnSpc>
                <a:spcPct val="100000"/>
              </a:lnSpc>
              <a:spcBef>
                <a:spcPts val="400"/>
              </a:spcBef>
              <a:spcAft>
                <a:spcPts val="0"/>
              </a:spcAft>
              <a:buClr>
                <a:schemeClr val="dk1"/>
              </a:buClr>
              <a:buSzPts val="1200"/>
              <a:buFont typeface="Proxima Nova"/>
              <a:buChar char="–"/>
              <a:defRPr sz="1200">
                <a:solidFill>
                  <a:schemeClr val="dk1"/>
                </a:solidFill>
                <a:latin typeface="Proxima Nova"/>
                <a:ea typeface="Proxima Nova"/>
                <a:cs typeface="Proxima Nova"/>
                <a:sym typeface="Proxima Nova"/>
              </a:defRPr>
            </a:lvl5pPr>
            <a:lvl6pPr marL="2743200" lvl="5" indent="-304800" algn="l" rtl="0">
              <a:lnSpc>
                <a:spcPct val="100000"/>
              </a:lnSpc>
              <a:spcBef>
                <a:spcPts val="400"/>
              </a:spcBef>
              <a:spcAft>
                <a:spcPts val="0"/>
              </a:spcAft>
              <a:buClr>
                <a:schemeClr val="dk1"/>
              </a:buClr>
              <a:buSzPts val="1200"/>
              <a:buFont typeface="Proxima Nova"/>
              <a:buChar char="•"/>
              <a:defRPr sz="1200">
                <a:solidFill>
                  <a:schemeClr val="dk1"/>
                </a:solidFill>
                <a:latin typeface="Proxima Nova"/>
                <a:ea typeface="Proxima Nova"/>
                <a:cs typeface="Proxima Nova"/>
                <a:sym typeface="Proxima Nova"/>
              </a:defRPr>
            </a:lvl6pPr>
            <a:lvl7pPr marL="3200400" lvl="6" indent="-304800" algn="l" rtl="0">
              <a:lnSpc>
                <a:spcPct val="100000"/>
              </a:lnSpc>
              <a:spcBef>
                <a:spcPts val="400"/>
              </a:spcBef>
              <a:spcAft>
                <a:spcPts val="0"/>
              </a:spcAft>
              <a:buClr>
                <a:schemeClr val="dk1"/>
              </a:buClr>
              <a:buSzPts val="1200"/>
              <a:buFont typeface="Proxima Nova"/>
              <a:buChar char="–"/>
              <a:defRPr sz="1200">
                <a:solidFill>
                  <a:schemeClr val="dk1"/>
                </a:solidFill>
                <a:latin typeface="Proxima Nova"/>
                <a:ea typeface="Proxima Nova"/>
                <a:cs typeface="Proxima Nova"/>
                <a:sym typeface="Proxima Nova"/>
              </a:defRPr>
            </a:lvl7pPr>
            <a:lvl8pPr marL="3657600" lvl="7" indent="-304800" algn="l" rtl="0">
              <a:lnSpc>
                <a:spcPct val="100000"/>
              </a:lnSpc>
              <a:spcBef>
                <a:spcPts val="400"/>
              </a:spcBef>
              <a:spcAft>
                <a:spcPts val="0"/>
              </a:spcAft>
              <a:buClr>
                <a:schemeClr val="dk1"/>
              </a:buClr>
              <a:buSzPts val="1200"/>
              <a:buFont typeface="Proxima Nova"/>
              <a:buChar char="o"/>
              <a:defRPr sz="1200">
                <a:solidFill>
                  <a:schemeClr val="dk1"/>
                </a:solidFill>
                <a:latin typeface="Proxima Nova"/>
                <a:ea typeface="Proxima Nova"/>
                <a:cs typeface="Proxima Nova"/>
                <a:sym typeface="Proxima Nova"/>
              </a:defRPr>
            </a:lvl8pPr>
            <a:lvl9pPr marL="4114800" lvl="8" indent="-304800" algn="l" rtl="0">
              <a:lnSpc>
                <a:spcPct val="100000"/>
              </a:lnSpc>
              <a:spcBef>
                <a:spcPts val="400"/>
              </a:spcBef>
              <a:spcAft>
                <a:spcPts val="0"/>
              </a:spcAft>
              <a:buClr>
                <a:schemeClr val="dk1"/>
              </a:buClr>
              <a:buSzPts val="1200"/>
              <a:buFont typeface="Proxima Nova"/>
              <a:buChar char="o"/>
              <a:defRPr sz="1200">
                <a:solidFill>
                  <a:schemeClr val="dk1"/>
                </a:solidFill>
                <a:latin typeface="Proxima Nova"/>
                <a:ea typeface="Proxima Nova"/>
                <a:cs typeface="Proxima Nova"/>
                <a:sym typeface="Proxima Nova"/>
              </a:defRPr>
            </a:lvl9pPr>
          </a:lstStyle>
          <a:p>
            <a:endParaRPr/>
          </a:p>
        </p:txBody>
      </p:sp>
      <p:sp>
        <p:nvSpPr>
          <p:cNvPr id="178" name="Google Shape;178;p23"/>
          <p:cNvSpPr txBox="1">
            <a:spLocks noGrp="1"/>
          </p:cNvSpPr>
          <p:nvPr>
            <p:ph type="title"/>
          </p:nvPr>
        </p:nvSpPr>
        <p:spPr>
          <a:xfrm>
            <a:off x="421050" y="174589"/>
            <a:ext cx="7330200" cy="265800"/>
          </a:xfrm>
          <a:prstGeom prst="rect">
            <a:avLst/>
          </a:prstGeom>
        </p:spPr>
        <p:txBody>
          <a:bodyPr spcFirstLastPara="1" wrap="square" lIns="0" tIns="91425" rIns="91425" bIns="91425" anchor="ctr" anchorCtr="0">
            <a:noAutofit/>
          </a:bodyPr>
          <a:lstStyle>
            <a:lvl1pPr lvl="0" rtl="0">
              <a:spcBef>
                <a:spcPts val="0"/>
              </a:spcBef>
              <a:spcAft>
                <a:spcPts val="0"/>
              </a:spcAft>
              <a:buNone/>
              <a:defRPr sz="1500">
                <a:solidFill>
                  <a:schemeClr val="dk1"/>
                </a:solidFill>
                <a:latin typeface="Proxima Nova Extrabold"/>
                <a:ea typeface="Proxima Nova Extrabold"/>
                <a:cs typeface="Proxima Nova Extrabold"/>
                <a:sym typeface="Proxima Nova Extrabold"/>
              </a:defRPr>
            </a:lvl1pPr>
            <a:lvl2pPr lvl="1" rtl="0">
              <a:spcBef>
                <a:spcPts val="0"/>
              </a:spcBef>
              <a:spcAft>
                <a:spcPts val="0"/>
              </a:spcAft>
              <a:buNone/>
              <a:defRPr sz="1400">
                <a:solidFill>
                  <a:schemeClr val="dk1"/>
                </a:solidFill>
                <a:latin typeface="Proxima Nova"/>
                <a:ea typeface="Proxima Nova"/>
                <a:cs typeface="Proxima Nova"/>
                <a:sym typeface="Proxima Nova"/>
              </a:defRPr>
            </a:lvl2pPr>
            <a:lvl3pPr lvl="2" rtl="0">
              <a:spcBef>
                <a:spcPts val="0"/>
              </a:spcBef>
              <a:spcAft>
                <a:spcPts val="0"/>
              </a:spcAft>
              <a:buNone/>
              <a:defRPr sz="1400">
                <a:solidFill>
                  <a:schemeClr val="dk1"/>
                </a:solidFill>
                <a:latin typeface="Proxima Nova"/>
                <a:ea typeface="Proxima Nova"/>
                <a:cs typeface="Proxima Nova"/>
                <a:sym typeface="Proxima Nova"/>
              </a:defRPr>
            </a:lvl3pPr>
            <a:lvl4pPr lvl="3" rtl="0">
              <a:spcBef>
                <a:spcPts val="0"/>
              </a:spcBef>
              <a:spcAft>
                <a:spcPts val="0"/>
              </a:spcAft>
              <a:buNone/>
              <a:defRPr sz="1400">
                <a:solidFill>
                  <a:schemeClr val="dk1"/>
                </a:solidFill>
                <a:latin typeface="Proxima Nova"/>
                <a:ea typeface="Proxima Nova"/>
                <a:cs typeface="Proxima Nova"/>
                <a:sym typeface="Proxima Nova"/>
              </a:defRPr>
            </a:lvl4pPr>
            <a:lvl5pPr lvl="4" rtl="0">
              <a:spcBef>
                <a:spcPts val="0"/>
              </a:spcBef>
              <a:spcAft>
                <a:spcPts val="0"/>
              </a:spcAft>
              <a:buNone/>
              <a:defRPr sz="1400">
                <a:solidFill>
                  <a:schemeClr val="dk1"/>
                </a:solidFill>
                <a:latin typeface="Proxima Nova"/>
                <a:ea typeface="Proxima Nova"/>
                <a:cs typeface="Proxima Nova"/>
                <a:sym typeface="Proxima Nova"/>
              </a:defRPr>
            </a:lvl5pPr>
            <a:lvl6pPr lvl="5" rtl="0">
              <a:spcBef>
                <a:spcPts val="0"/>
              </a:spcBef>
              <a:spcAft>
                <a:spcPts val="0"/>
              </a:spcAft>
              <a:buNone/>
              <a:defRPr sz="1400">
                <a:solidFill>
                  <a:schemeClr val="dk1"/>
                </a:solidFill>
                <a:latin typeface="Proxima Nova"/>
                <a:ea typeface="Proxima Nova"/>
                <a:cs typeface="Proxima Nova"/>
                <a:sym typeface="Proxima Nova"/>
              </a:defRPr>
            </a:lvl6pPr>
            <a:lvl7pPr lvl="6" rtl="0">
              <a:spcBef>
                <a:spcPts val="0"/>
              </a:spcBef>
              <a:spcAft>
                <a:spcPts val="0"/>
              </a:spcAft>
              <a:buNone/>
              <a:defRPr sz="1400">
                <a:solidFill>
                  <a:schemeClr val="dk1"/>
                </a:solidFill>
                <a:latin typeface="Proxima Nova"/>
                <a:ea typeface="Proxima Nova"/>
                <a:cs typeface="Proxima Nova"/>
                <a:sym typeface="Proxima Nova"/>
              </a:defRPr>
            </a:lvl7pPr>
            <a:lvl8pPr lvl="7" rtl="0">
              <a:spcBef>
                <a:spcPts val="0"/>
              </a:spcBef>
              <a:spcAft>
                <a:spcPts val="0"/>
              </a:spcAft>
              <a:buNone/>
              <a:defRPr sz="1400">
                <a:solidFill>
                  <a:schemeClr val="dk1"/>
                </a:solidFill>
                <a:latin typeface="Proxima Nova"/>
                <a:ea typeface="Proxima Nova"/>
                <a:cs typeface="Proxima Nova"/>
                <a:sym typeface="Proxima Nova"/>
              </a:defRPr>
            </a:lvl8pPr>
            <a:lvl9pPr lvl="8" rtl="0">
              <a:spcBef>
                <a:spcPts val="0"/>
              </a:spcBef>
              <a:spcAft>
                <a:spcPts val="0"/>
              </a:spcAft>
              <a:buNone/>
              <a:defRPr sz="1400">
                <a:solidFill>
                  <a:schemeClr val="dk1"/>
                </a:solidFill>
                <a:latin typeface="Proxima Nova"/>
                <a:ea typeface="Proxima Nova"/>
                <a:cs typeface="Proxima Nova"/>
                <a:sym typeface="Proxima Nova"/>
              </a:defRPr>
            </a:lvl9pPr>
          </a:lstStyle>
          <a:p>
            <a:endParaRPr/>
          </a:p>
        </p:txBody>
      </p:sp>
      <p:sp>
        <p:nvSpPr>
          <p:cNvPr id="179" name="Google Shape;179;p23"/>
          <p:cNvSpPr txBox="1">
            <a:spLocks noGrp="1"/>
          </p:cNvSpPr>
          <p:nvPr>
            <p:ph type="subTitle" idx="2"/>
          </p:nvPr>
        </p:nvSpPr>
        <p:spPr>
          <a:xfrm>
            <a:off x="419100" y="497548"/>
            <a:ext cx="8305800" cy="165900"/>
          </a:xfrm>
          <a:prstGeom prst="rect">
            <a:avLst/>
          </a:prstGeom>
          <a:noFill/>
          <a:ln>
            <a:noFill/>
          </a:ln>
        </p:spPr>
        <p:txBody>
          <a:bodyPr spcFirstLastPara="1" wrap="square" lIns="0" tIns="0" rIns="0" bIns="0" anchor="ctr" anchorCtr="0">
            <a:noAutofit/>
          </a:bodyPr>
          <a:lstStyle>
            <a:lvl1pPr lvl="0" rtl="0">
              <a:lnSpc>
                <a:spcPct val="100000"/>
              </a:lnSpc>
              <a:spcBef>
                <a:spcPts val="0"/>
              </a:spcBef>
              <a:spcAft>
                <a:spcPts val="0"/>
              </a:spcAft>
              <a:buNone/>
              <a:defRPr sz="1300">
                <a:solidFill>
                  <a:schemeClr val="dk1"/>
                </a:solidFill>
                <a:latin typeface="Proxima Nova"/>
                <a:ea typeface="Proxima Nova"/>
                <a:cs typeface="Proxima Nova"/>
                <a:sym typeface="Proxima Nova"/>
              </a:defRPr>
            </a:lvl1pPr>
            <a:lvl2pPr lvl="1" rtl="0">
              <a:lnSpc>
                <a:spcPct val="100000"/>
              </a:lnSpc>
              <a:spcBef>
                <a:spcPts val="0"/>
              </a:spcBef>
              <a:spcAft>
                <a:spcPts val="0"/>
              </a:spcAft>
              <a:buNone/>
              <a:defRPr sz="1300">
                <a:solidFill>
                  <a:schemeClr val="dk1"/>
                </a:solidFill>
                <a:latin typeface="Proxima Nova"/>
                <a:ea typeface="Proxima Nova"/>
                <a:cs typeface="Proxima Nova"/>
                <a:sym typeface="Proxima Nova"/>
              </a:defRPr>
            </a:lvl2pPr>
            <a:lvl3pPr lvl="2" rtl="0">
              <a:lnSpc>
                <a:spcPct val="100000"/>
              </a:lnSpc>
              <a:spcBef>
                <a:spcPts val="0"/>
              </a:spcBef>
              <a:spcAft>
                <a:spcPts val="0"/>
              </a:spcAft>
              <a:buNone/>
              <a:defRPr sz="1300">
                <a:solidFill>
                  <a:schemeClr val="dk1"/>
                </a:solidFill>
                <a:latin typeface="Proxima Nova"/>
                <a:ea typeface="Proxima Nova"/>
                <a:cs typeface="Proxima Nova"/>
                <a:sym typeface="Proxima Nova"/>
              </a:defRPr>
            </a:lvl3pPr>
            <a:lvl4pPr lvl="3" rtl="0">
              <a:lnSpc>
                <a:spcPct val="100000"/>
              </a:lnSpc>
              <a:spcBef>
                <a:spcPts val="0"/>
              </a:spcBef>
              <a:spcAft>
                <a:spcPts val="0"/>
              </a:spcAft>
              <a:buNone/>
              <a:defRPr sz="1300">
                <a:solidFill>
                  <a:schemeClr val="dk1"/>
                </a:solidFill>
                <a:latin typeface="Proxima Nova"/>
                <a:ea typeface="Proxima Nova"/>
                <a:cs typeface="Proxima Nova"/>
                <a:sym typeface="Proxima Nova"/>
              </a:defRPr>
            </a:lvl4pPr>
            <a:lvl5pPr lvl="4" rtl="0">
              <a:lnSpc>
                <a:spcPct val="100000"/>
              </a:lnSpc>
              <a:spcBef>
                <a:spcPts val="0"/>
              </a:spcBef>
              <a:spcAft>
                <a:spcPts val="0"/>
              </a:spcAft>
              <a:buNone/>
              <a:defRPr sz="1300">
                <a:solidFill>
                  <a:schemeClr val="dk1"/>
                </a:solidFill>
                <a:latin typeface="Proxima Nova"/>
                <a:ea typeface="Proxima Nova"/>
                <a:cs typeface="Proxima Nova"/>
                <a:sym typeface="Proxima Nova"/>
              </a:defRPr>
            </a:lvl5pPr>
            <a:lvl6pPr lvl="5" rtl="0">
              <a:lnSpc>
                <a:spcPct val="100000"/>
              </a:lnSpc>
              <a:spcBef>
                <a:spcPts val="0"/>
              </a:spcBef>
              <a:spcAft>
                <a:spcPts val="0"/>
              </a:spcAft>
              <a:buNone/>
              <a:defRPr sz="1300">
                <a:solidFill>
                  <a:schemeClr val="dk1"/>
                </a:solidFill>
                <a:latin typeface="Proxima Nova"/>
                <a:ea typeface="Proxima Nova"/>
                <a:cs typeface="Proxima Nova"/>
                <a:sym typeface="Proxima Nova"/>
              </a:defRPr>
            </a:lvl6pPr>
            <a:lvl7pPr lvl="6" rtl="0">
              <a:lnSpc>
                <a:spcPct val="100000"/>
              </a:lnSpc>
              <a:spcBef>
                <a:spcPts val="0"/>
              </a:spcBef>
              <a:spcAft>
                <a:spcPts val="0"/>
              </a:spcAft>
              <a:buNone/>
              <a:defRPr sz="1300">
                <a:solidFill>
                  <a:schemeClr val="dk1"/>
                </a:solidFill>
                <a:latin typeface="Proxima Nova"/>
                <a:ea typeface="Proxima Nova"/>
                <a:cs typeface="Proxima Nova"/>
                <a:sym typeface="Proxima Nova"/>
              </a:defRPr>
            </a:lvl7pPr>
            <a:lvl8pPr lvl="7" rtl="0">
              <a:lnSpc>
                <a:spcPct val="100000"/>
              </a:lnSpc>
              <a:spcBef>
                <a:spcPts val="0"/>
              </a:spcBef>
              <a:spcAft>
                <a:spcPts val="0"/>
              </a:spcAft>
              <a:buNone/>
              <a:defRPr sz="1300">
                <a:solidFill>
                  <a:schemeClr val="dk1"/>
                </a:solidFill>
                <a:latin typeface="Proxima Nova"/>
                <a:ea typeface="Proxima Nova"/>
                <a:cs typeface="Proxima Nova"/>
                <a:sym typeface="Proxima Nova"/>
              </a:defRPr>
            </a:lvl8pPr>
            <a:lvl9pPr lvl="8" rtl="0">
              <a:lnSpc>
                <a:spcPct val="100000"/>
              </a:lnSpc>
              <a:spcBef>
                <a:spcPts val="0"/>
              </a:spcBef>
              <a:spcAft>
                <a:spcPts val="0"/>
              </a:spcAft>
              <a:buNone/>
              <a:defRPr sz="1300">
                <a:solidFill>
                  <a:schemeClr val="dk1"/>
                </a:solidFill>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101196088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07_Competitive Research Slide">
  <p:cSld name="07_Competitive Research Slide">
    <p:spTree>
      <p:nvGrpSpPr>
        <p:cNvPr id="1" name="Shape 180"/>
        <p:cNvGrpSpPr/>
        <p:nvPr/>
      </p:nvGrpSpPr>
      <p:grpSpPr>
        <a:xfrm>
          <a:off x="0" y="0"/>
          <a:ext cx="0" cy="0"/>
          <a:chOff x="0" y="0"/>
          <a:chExt cx="0" cy="0"/>
        </a:xfrm>
      </p:grpSpPr>
      <p:sp>
        <p:nvSpPr>
          <p:cNvPr id="181" name="Google Shape;181;p24"/>
          <p:cNvSpPr txBox="1">
            <a:spLocks noGrp="1"/>
          </p:cNvSpPr>
          <p:nvPr>
            <p:ph type="title"/>
          </p:nvPr>
        </p:nvSpPr>
        <p:spPr>
          <a:xfrm>
            <a:off x="419100" y="982375"/>
            <a:ext cx="4195200" cy="1374000"/>
          </a:xfrm>
          <a:prstGeom prst="rect">
            <a:avLst/>
          </a:prstGeom>
        </p:spPr>
        <p:txBody>
          <a:bodyPr spcFirstLastPara="1" wrap="square" lIns="0" tIns="0" rIns="137150" bIns="0" anchor="ctr" anchorCtr="0">
            <a:noAutofit/>
          </a:bodyPr>
          <a:lstStyle>
            <a:lvl1pPr lvl="0" rtl="0">
              <a:lnSpc>
                <a:spcPct val="90000"/>
              </a:lnSpc>
              <a:spcBef>
                <a:spcPts val="0"/>
              </a:spcBef>
              <a:spcAft>
                <a:spcPts val="0"/>
              </a:spcAft>
              <a:buNone/>
              <a:defRPr sz="2400" b="0">
                <a:solidFill>
                  <a:schemeClr val="dk1"/>
                </a:solidFill>
                <a:latin typeface="Proxima Nova Extrabold"/>
                <a:ea typeface="Proxima Nova Extrabold"/>
                <a:cs typeface="Proxima Nova Extrabold"/>
                <a:sym typeface="Proxima Nova Extrabold"/>
              </a:defRPr>
            </a:lvl1pPr>
            <a:lvl2pPr lvl="1" rtl="0">
              <a:lnSpc>
                <a:spcPct val="90000"/>
              </a:lnSpc>
              <a:spcBef>
                <a:spcPts val="0"/>
              </a:spcBef>
              <a:spcAft>
                <a:spcPts val="0"/>
              </a:spcAft>
              <a:buNone/>
              <a:defRPr sz="3000" b="0">
                <a:solidFill>
                  <a:schemeClr val="dk1"/>
                </a:solidFill>
                <a:latin typeface="Proxima Nova Extrabold"/>
                <a:ea typeface="Proxima Nova Extrabold"/>
                <a:cs typeface="Proxima Nova Extrabold"/>
                <a:sym typeface="Proxima Nova Extrabold"/>
              </a:defRPr>
            </a:lvl2pPr>
            <a:lvl3pPr lvl="2" rtl="0">
              <a:lnSpc>
                <a:spcPct val="90000"/>
              </a:lnSpc>
              <a:spcBef>
                <a:spcPts val="0"/>
              </a:spcBef>
              <a:spcAft>
                <a:spcPts val="0"/>
              </a:spcAft>
              <a:buNone/>
              <a:defRPr sz="3000" b="0">
                <a:solidFill>
                  <a:schemeClr val="dk1"/>
                </a:solidFill>
                <a:latin typeface="Proxima Nova Extrabold"/>
                <a:ea typeface="Proxima Nova Extrabold"/>
                <a:cs typeface="Proxima Nova Extrabold"/>
                <a:sym typeface="Proxima Nova Extrabold"/>
              </a:defRPr>
            </a:lvl3pPr>
            <a:lvl4pPr lvl="3" rtl="0">
              <a:lnSpc>
                <a:spcPct val="90000"/>
              </a:lnSpc>
              <a:spcBef>
                <a:spcPts val="0"/>
              </a:spcBef>
              <a:spcAft>
                <a:spcPts val="0"/>
              </a:spcAft>
              <a:buNone/>
              <a:defRPr sz="3000" b="0">
                <a:solidFill>
                  <a:schemeClr val="dk1"/>
                </a:solidFill>
                <a:latin typeface="Proxima Nova Extrabold"/>
                <a:ea typeface="Proxima Nova Extrabold"/>
                <a:cs typeface="Proxima Nova Extrabold"/>
                <a:sym typeface="Proxima Nova Extrabold"/>
              </a:defRPr>
            </a:lvl4pPr>
            <a:lvl5pPr lvl="4" rtl="0">
              <a:lnSpc>
                <a:spcPct val="90000"/>
              </a:lnSpc>
              <a:spcBef>
                <a:spcPts val="0"/>
              </a:spcBef>
              <a:spcAft>
                <a:spcPts val="0"/>
              </a:spcAft>
              <a:buNone/>
              <a:defRPr sz="3000" b="0">
                <a:solidFill>
                  <a:schemeClr val="dk1"/>
                </a:solidFill>
                <a:latin typeface="Proxima Nova Extrabold"/>
                <a:ea typeface="Proxima Nova Extrabold"/>
                <a:cs typeface="Proxima Nova Extrabold"/>
                <a:sym typeface="Proxima Nova Extrabold"/>
              </a:defRPr>
            </a:lvl5pPr>
            <a:lvl6pPr lvl="5" rtl="0">
              <a:lnSpc>
                <a:spcPct val="90000"/>
              </a:lnSpc>
              <a:spcBef>
                <a:spcPts val="0"/>
              </a:spcBef>
              <a:spcAft>
                <a:spcPts val="0"/>
              </a:spcAft>
              <a:buNone/>
              <a:defRPr sz="3000" b="0">
                <a:solidFill>
                  <a:schemeClr val="dk1"/>
                </a:solidFill>
                <a:latin typeface="Proxima Nova Extrabold"/>
                <a:ea typeface="Proxima Nova Extrabold"/>
                <a:cs typeface="Proxima Nova Extrabold"/>
                <a:sym typeface="Proxima Nova Extrabold"/>
              </a:defRPr>
            </a:lvl6pPr>
            <a:lvl7pPr lvl="6" rtl="0">
              <a:lnSpc>
                <a:spcPct val="90000"/>
              </a:lnSpc>
              <a:spcBef>
                <a:spcPts val="0"/>
              </a:spcBef>
              <a:spcAft>
                <a:spcPts val="0"/>
              </a:spcAft>
              <a:buNone/>
              <a:defRPr sz="3000" b="0">
                <a:solidFill>
                  <a:schemeClr val="dk1"/>
                </a:solidFill>
                <a:latin typeface="Proxima Nova Extrabold"/>
                <a:ea typeface="Proxima Nova Extrabold"/>
                <a:cs typeface="Proxima Nova Extrabold"/>
                <a:sym typeface="Proxima Nova Extrabold"/>
              </a:defRPr>
            </a:lvl7pPr>
            <a:lvl8pPr lvl="7" rtl="0">
              <a:lnSpc>
                <a:spcPct val="90000"/>
              </a:lnSpc>
              <a:spcBef>
                <a:spcPts val="0"/>
              </a:spcBef>
              <a:spcAft>
                <a:spcPts val="0"/>
              </a:spcAft>
              <a:buNone/>
              <a:defRPr sz="3000" b="0">
                <a:solidFill>
                  <a:schemeClr val="dk1"/>
                </a:solidFill>
                <a:latin typeface="Proxima Nova Extrabold"/>
                <a:ea typeface="Proxima Nova Extrabold"/>
                <a:cs typeface="Proxima Nova Extrabold"/>
                <a:sym typeface="Proxima Nova Extrabold"/>
              </a:defRPr>
            </a:lvl8pPr>
            <a:lvl9pPr lvl="8" rtl="0">
              <a:lnSpc>
                <a:spcPct val="90000"/>
              </a:lnSpc>
              <a:spcBef>
                <a:spcPts val="0"/>
              </a:spcBef>
              <a:spcAft>
                <a:spcPts val="0"/>
              </a:spcAft>
              <a:buNone/>
              <a:defRPr sz="3000" b="0">
                <a:solidFill>
                  <a:schemeClr val="dk1"/>
                </a:solidFill>
                <a:latin typeface="Proxima Nova Extrabold"/>
                <a:ea typeface="Proxima Nova Extrabold"/>
                <a:cs typeface="Proxima Nova Extrabold"/>
                <a:sym typeface="Proxima Nova Extrabold"/>
              </a:defRPr>
            </a:lvl9pPr>
          </a:lstStyle>
          <a:p>
            <a:endParaRPr/>
          </a:p>
        </p:txBody>
      </p:sp>
      <p:sp>
        <p:nvSpPr>
          <p:cNvPr id="182" name="Google Shape;182;p24"/>
          <p:cNvSpPr txBox="1">
            <a:spLocks noGrp="1"/>
          </p:cNvSpPr>
          <p:nvPr>
            <p:ph type="title" idx="2"/>
          </p:nvPr>
        </p:nvSpPr>
        <p:spPr>
          <a:xfrm>
            <a:off x="419100" y="2650925"/>
            <a:ext cx="4195200" cy="1374000"/>
          </a:xfrm>
          <a:prstGeom prst="rect">
            <a:avLst/>
          </a:prstGeom>
        </p:spPr>
        <p:txBody>
          <a:bodyPr spcFirstLastPara="1" wrap="square" lIns="0" tIns="0" rIns="137150" bIns="0" anchor="ctr" anchorCtr="0">
            <a:noAutofit/>
          </a:bodyPr>
          <a:lstStyle>
            <a:lvl1pPr lvl="0" rtl="0">
              <a:lnSpc>
                <a:spcPct val="100000"/>
              </a:lnSpc>
              <a:spcBef>
                <a:spcPts val="0"/>
              </a:spcBef>
              <a:spcAft>
                <a:spcPts val="0"/>
              </a:spcAft>
              <a:buNone/>
              <a:defRPr sz="1200" b="0">
                <a:solidFill>
                  <a:schemeClr val="dk1"/>
                </a:solidFill>
                <a:latin typeface="Proxima Nova"/>
                <a:ea typeface="Proxima Nova"/>
                <a:cs typeface="Proxima Nova"/>
                <a:sym typeface="Proxima Nova"/>
              </a:defRPr>
            </a:lvl1pPr>
            <a:lvl2pPr lvl="1" rtl="0">
              <a:lnSpc>
                <a:spcPct val="90000"/>
              </a:lnSpc>
              <a:spcBef>
                <a:spcPts val="0"/>
              </a:spcBef>
              <a:spcAft>
                <a:spcPts val="0"/>
              </a:spcAft>
              <a:buNone/>
              <a:defRPr sz="1200" b="0">
                <a:solidFill>
                  <a:schemeClr val="dk1"/>
                </a:solidFill>
                <a:latin typeface="Proxima Nova"/>
                <a:ea typeface="Proxima Nova"/>
                <a:cs typeface="Proxima Nova"/>
                <a:sym typeface="Proxima Nova"/>
              </a:defRPr>
            </a:lvl2pPr>
            <a:lvl3pPr lvl="2" rtl="0">
              <a:lnSpc>
                <a:spcPct val="90000"/>
              </a:lnSpc>
              <a:spcBef>
                <a:spcPts val="0"/>
              </a:spcBef>
              <a:spcAft>
                <a:spcPts val="0"/>
              </a:spcAft>
              <a:buNone/>
              <a:defRPr sz="1200" b="0">
                <a:solidFill>
                  <a:schemeClr val="dk1"/>
                </a:solidFill>
                <a:latin typeface="Proxima Nova"/>
                <a:ea typeface="Proxima Nova"/>
                <a:cs typeface="Proxima Nova"/>
                <a:sym typeface="Proxima Nova"/>
              </a:defRPr>
            </a:lvl3pPr>
            <a:lvl4pPr lvl="3" rtl="0">
              <a:lnSpc>
                <a:spcPct val="90000"/>
              </a:lnSpc>
              <a:spcBef>
                <a:spcPts val="0"/>
              </a:spcBef>
              <a:spcAft>
                <a:spcPts val="0"/>
              </a:spcAft>
              <a:buNone/>
              <a:defRPr sz="1200" b="0">
                <a:solidFill>
                  <a:schemeClr val="dk1"/>
                </a:solidFill>
                <a:latin typeface="Proxima Nova"/>
                <a:ea typeface="Proxima Nova"/>
                <a:cs typeface="Proxima Nova"/>
                <a:sym typeface="Proxima Nova"/>
              </a:defRPr>
            </a:lvl4pPr>
            <a:lvl5pPr lvl="4" rtl="0">
              <a:lnSpc>
                <a:spcPct val="90000"/>
              </a:lnSpc>
              <a:spcBef>
                <a:spcPts val="0"/>
              </a:spcBef>
              <a:spcAft>
                <a:spcPts val="0"/>
              </a:spcAft>
              <a:buNone/>
              <a:defRPr sz="1200" b="0">
                <a:solidFill>
                  <a:schemeClr val="dk1"/>
                </a:solidFill>
                <a:latin typeface="Proxima Nova"/>
                <a:ea typeface="Proxima Nova"/>
                <a:cs typeface="Proxima Nova"/>
                <a:sym typeface="Proxima Nova"/>
              </a:defRPr>
            </a:lvl5pPr>
            <a:lvl6pPr lvl="5" rtl="0">
              <a:lnSpc>
                <a:spcPct val="90000"/>
              </a:lnSpc>
              <a:spcBef>
                <a:spcPts val="0"/>
              </a:spcBef>
              <a:spcAft>
                <a:spcPts val="0"/>
              </a:spcAft>
              <a:buNone/>
              <a:defRPr sz="1200" b="0">
                <a:solidFill>
                  <a:schemeClr val="dk1"/>
                </a:solidFill>
                <a:latin typeface="Proxima Nova"/>
                <a:ea typeface="Proxima Nova"/>
                <a:cs typeface="Proxima Nova"/>
                <a:sym typeface="Proxima Nova"/>
              </a:defRPr>
            </a:lvl6pPr>
            <a:lvl7pPr lvl="6" rtl="0">
              <a:lnSpc>
                <a:spcPct val="90000"/>
              </a:lnSpc>
              <a:spcBef>
                <a:spcPts val="0"/>
              </a:spcBef>
              <a:spcAft>
                <a:spcPts val="0"/>
              </a:spcAft>
              <a:buNone/>
              <a:defRPr sz="1200" b="0">
                <a:solidFill>
                  <a:schemeClr val="dk1"/>
                </a:solidFill>
                <a:latin typeface="Proxima Nova"/>
                <a:ea typeface="Proxima Nova"/>
                <a:cs typeface="Proxima Nova"/>
                <a:sym typeface="Proxima Nova"/>
              </a:defRPr>
            </a:lvl7pPr>
            <a:lvl8pPr lvl="7" rtl="0">
              <a:lnSpc>
                <a:spcPct val="90000"/>
              </a:lnSpc>
              <a:spcBef>
                <a:spcPts val="0"/>
              </a:spcBef>
              <a:spcAft>
                <a:spcPts val="0"/>
              </a:spcAft>
              <a:buNone/>
              <a:defRPr sz="1200" b="0">
                <a:solidFill>
                  <a:schemeClr val="dk1"/>
                </a:solidFill>
                <a:latin typeface="Proxima Nova"/>
                <a:ea typeface="Proxima Nova"/>
                <a:cs typeface="Proxima Nova"/>
                <a:sym typeface="Proxima Nova"/>
              </a:defRPr>
            </a:lvl8pPr>
            <a:lvl9pPr lvl="8" rtl="0">
              <a:lnSpc>
                <a:spcPct val="90000"/>
              </a:lnSpc>
              <a:spcBef>
                <a:spcPts val="0"/>
              </a:spcBef>
              <a:spcAft>
                <a:spcPts val="0"/>
              </a:spcAft>
              <a:buNone/>
              <a:defRPr sz="1200" b="0">
                <a:solidFill>
                  <a:schemeClr val="dk1"/>
                </a:solidFill>
                <a:latin typeface="Proxima Nova"/>
                <a:ea typeface="Proxima Nova"/>
                <a:cs typeface="Proxima Nova"/>
                <a:sym typeface="Proxima Nova"/>
              </a:defRPr>
            </a:lvl9pPr>
          </a:lstStyle>
          <a:p>
            <a:endParaRPr/>
          </a:p>
        </p:txBody>
      </p:sp>
      <p:sp>
        <p:nvSpPr>
          <p:cNvPr id="183" name="Google Shape;183;p24"/>
          <p:cNvSpPr txBox="1">
            <a:spLocks noGrp="1"/>
          </p:cNvSpPr>
          <p:nvPr>
            <p:ph type="title" idx="3"/>
          </p:nvPr>
        </p:nvSpPr>
        <p:spPr>
          <a:xfrm>
            <a:off x="5502532" y="767600"/>
            <a:ext cx="1598100" cy="932400"/>
          </a:xfrm>
          <a:prstGeom prst="rect">
            <a:avLst/>
          </a:prstGeom>
        </p:spPr>
        <p:txBody>
          <a:bodyPr spcFirstLastPara="1" wrap="square" lIns="137150" tIns="0" rIns="137150" bIns="0" anchor="ctr" anchorCtr="0">
            <a:noAutofit/>
          </a:bodyPr>
          <a:lstStyle>
            <a:lvl1pPr lvl="0" rtl="0">
              <a:lnSpc>
                <a:spcPct val="90000"/>
              </a:lnSpc>
              <a:spcBef>
                <a:spcPts val="0"/>
              </a:spcBef>
              <a:spcAft>
                <a:spcPts val="0"/>
              </a:spcAft>
              <a:buNone/>
              <a:defRPr sz="3000" b="0">
                <a:solidFill>
                  <a:schemeClr val="dk1"/>
                </a:solidFill>
                <a:latin typeface="Proxima Nova Extrabold"/>
                <a:ea typeface="Proxima Nova Extrabold"/>
                <a:cs typeface="Proxima Nova Extrabold"/>
                <a:sym typeface="Proxima Nova Extrabold"/>
              </a:defRPr>
            </a:lvl1pPr>
            <a:lvl2pPr lvl="1" rtl="0">
              <a:lnSpc>
                <a:spcPct val="90000"/>
              </a:lnSpc>
              <a:spcBef>
                <a:spcPts val="0"/>
              </a:spcBef>
              <a:spcAft>
                <a:spcPts val="0"/>
              </a:spcAft>
              <a:buNone/>
              <a:defRPr sz="3000" b="0">
                <a:solidFill>
                  <a:schemeClr val="dk1"/>
                </a:solidFill>
                <a:latin typeface="Proxima Nova Extrabold"/>
                <a:ea typeface="Proxima Nova Extrabold"/>
                <a:cs typeface="Proxima Nova Extrabold"/>
                <a:sym typeface="Proxima Nova Extrabold"/>
              </a:defRPr>
            </a:lvl2pPr>
            <a:lvl3pPr lvl="2" rtl="0">
              <a:lnSpc>
                <a:spcPct val="90000"/>
              </a:lnSpc>
              <a:spcBef>
                <a:spcPts val="0"/>
              </a:spcBef>
              <a:spcAft>
                <a:spcPts val="0"/>
              </a:spcAft>
              <a:buNone/>
              <a:defRPr sz="3000" b="0">
                <a:solidFill>
                  <a:schemeClr val="dk1"/>
                </a:solidFill>
                <a:latin typeface="Proxima Nova Extrabold"/>
                <a:ea typeface="Proxima Nova Extrabold"/>
                <a:cs typeface="Proxima Nova Extrabold"/>
                <a:sym typeface="Proxima Nova Extrabold"/>
              </a:defRPr>
            </a:lvl3pPr>
            <a:lvl4pPr lvl="3" rtl="0">
              <a:lnSpc>
                <a:spcPct val="90000"/>
              </a:lnSpc>
              <a:spcBef>
                <a:spcPts val="0"/>
              </a:spcBef>
              <a:spcAft>
                <a:spcPts val="0"/>
              </a:spcAft>
              <a:buNone/>
              <a:defRPr sz="3000" b="0">
                <a:solidFill>
                  <a:schemeClr val="dk1"/>
                </a:solidFill>
                <a:latin typeface="Proxima Nova Extrabold"/>
                <a:ea typeface="Proxima Nova Extrabold"/>
                <a:cs typeface="Proxima Nova Extrabold"/>
                <a:sym typeface="Proxima Nova Extrabold"/>
              </a:defRPr>
            </a:lvl4pPr>
            <a:lvl5pPr lvl="4" rtl="0">
              <a:lnSpc>
                <a:spcPct val="90000"/>
              </a:lnSpc>
              <a:spcBef>
                <a:spcPts val="0"/>
              </a:spcBef>
              <a:spcAft>
                <a:spcPts val="0"/>
              </a:spcAft>
              <a:buNone/>
              <a:defRPr sz="3000" b="0">
                <a:solidFill>
                  <a:schemeClr val="dk1"/>
                </a:solidFill>
                <a:latin typeface="Proxima Nova Extrabold"/>
                <a:ea typeface="Proxima Nova Extrabold"/>
                <a:cs typeface="Proxima Nova Extrabold"/>
                <a:sym typeface="Proxima Nova Extrabold"/>
              </a:defRPr>
            </a:lvl5pPr>
            <a:lvl6pPr lvl="5" rtl="0">
              <a:lnSpc>
                <a:spcPct val="90000"/>
              </a:lnSpc>
              <a:spcBef>
                <a:spcPts val="0"/>
              </a:spcBef>
              <a:spcAft>
                <a:spcPts val="0"/>
              </a:spcAft>
              <a:buNone/>
              <a:defRPr sz="3000" b="0">
                <a:solidFill>
                  <a:schemeClr val="dk1"/>
                </a:solidFill>
                <a:latin typeface="Proxima Nova Extrabold"/>
                <a:ea typeface="Proxima Nova Extrabold"/>
                <a:cs typeface="Proxima Nova Extrabold"/>
                <a:sym typeface="Proxima Nova Extrabold"/>
              </a:defRPr>
            </a:lvl6pPr>
            <a:lvl7pPr lvl="6" rtl="0">
              <a:lnSpc>
                <a:spcPct val="90000"/>
              </a:lnSpc>
              <a:spcBef>
                <a:spcPts val="0"/>
              </a:spcBef>
              <a:spcAft>
                <a:spcPts val="0"/>
              </a:spcAft>
              <a:buNone/>
              <a:defRPr sz="3000" b="0">
                <a:solidFill>
                  <a:schemeClr val="dk1"/>
                </a:solidFill>
                <a:latin typeface="Proxima Nova Extrabold"/>
                <a:ea typeface="Proxima Nova Extrabold"/>
                <a:cs typeface="Proxima Nova Extrabold"/>
                <a:sym typeface="Proxima Nova Extrabold"/>
              </a:defRPr>
            </a:lvl7pPr>
            <a:lvl8pPr lvl="7" rtl="0">
              <a:lnSpc>
                <a:spcPct val="90000"/>
              </a:lnSpc>
              <a:spcBef>
                <a:spcPts val="0"/>
              </a:spcBef>
              <a:spcAft>
                <a:spcPts val="0"/>
              </a:spcAft>
              <a:buNone/>
              <a:defRPr sz="3000" b="0">
                <a:solidFill>
                  <a:schemeClr val="dk1"/>
                </a:solidFill>
                <a:latin typeface="Proxima Nova Extrabold"/>
                <a:ea typeface="Proxima Nova Extrabold"/>
                <a:cs typeface="Proxima Nova Extrabold"/>
                <a:sym typeface="Proxima Nova Extrabold"/>
              </a:defRPr>
            </a:lvl8pPr>
            <a:lvl9pPr lvl="8" rtl="0">
              <a:lnSpc>
                <a:spcPct val="90000"/>
              </a:lnSpc>
              <a:spcBef>
                <a:spcPts val="0"/>
              </a:spcBef>
              <a:spcAft>
                <a:spcPts val="0"/>
              </a:spcAft>
              <a:buNone/>
              <a:defRPr sz="3000" b="0">
                <a:solidFill>
                  <a:schemeClr val="dk1"/>
                </a:solidFill>
                <a:latin typeface="Proxima Nova Extrabold"/>
                <a:ea typeface="Proxima Nova Extrabold"/>
                <a:cs typeface="Proxima Nova Extrabold"/>
                <a:sym typeface="Proxima Nova Extrabold"/>
              </a:defRPr>
            </a:lvl9pPr>
          </a:lstStyle>
          <a:p>
            <a:endParaRPr/>
          </a:p>
        </p:txBody>
      </p:sp>
      <p:sp>
        <p:nvSpPr>
          <p:cNvPr id="184" name="Google Shape;184;p24"/>
          <p:cNvSpPr txBox="1">
            <a:spLocks noGrp="1"/>
          </p:cNvSpPr>
          <p:nvPr>
            <p:ph type="title" idx="4"/>
          </p:nvPr>
        </p:nvSpPr>
        <p:spPr>
          <a:xfrm>
            <a:off x="5502532" y="1750850"/>
            <a:ext cx="1598100" cy="354900"/>
          </a:xfrm>
          <a:prstGeom prst="rect">
            <a:avLst/>
          </a:prstGeom>
        </p:spPr>
        <p:txBody>
          <a:bodyPr spcFirstLastPara="1" wrap="square" lIns="137150" tIns="0" rIns="137150" bIns="0" anchor="ctr" anchorCtr="0">
            <a:noAutofit/>
          </a:bodyPr>
          <a:lstStyle>
            <a:lvl1pPr lvl="0" rtl="0">
              <a:lnSpc>
                <a:spcPct val="100000"/>
              </a:lnSpc>
              <a:spcBef>
                <a:spcPts val="0"/>
              </a:spcBef>
              <a:spcAft>
                <a:spcPts val="0"/>
              </a:spcAft>
              <a:buNone/>
              <a:defRPr sz="900" b="0">
                <a:solidFill>
                  <a:schemeClr val="dk1"/>
                </a:solidFill>
                <a:latin typeface="Proxima Nova"/>
                <a:ea typeface="Proxima Nova"/>
                <a:cs typeface="Proxima Nova"/>
                <a:sym typeface="Proxima Nova"/>
              </a:defRPr>
            </a:lvl1pPr>
            <a:lvl2pPr lvl="1" rtl="0">
              <a:lnSpc>
                <a:spcPct val="100000"/>
              </a:lnSpc>
              <a:spcBef>
                <a:spcPts val="0"/>
              </a:spcBef>
              <a:spcAft>
                <a:spcPts val="0"/>
              </a:spcAft>
              <a:buNone/>
              <a:defRPr sz="900" b="0">
                <a:solidFill>
                  <a:schemeClr val="dk1"/>
                </a:solidFill>
                <a:latin typeface="Proxima Nova"/>
                <a:ea typeface="Proxima Nova"/>
                <a:cs typeface="Proxima Nova"/>
                <a:sym typeface="Proxima Nova"/>
              </a:defRPr>
            </a:lvl2pPr>
            <a:lvl3pPr lvl="2" rtl="0">
              <a:lnSpc>
                <a:spcPct val="100000"/>
              </a:lnSpc>
              <a:spcBef>
                <a:spcPts val="0"/>
              </a:spcBef>
              <a:spcAft>
                <a:spcPts val="0"/>
              </a:spcAft>
              <a:buNone/>
              <a:defRPr sz="900" b="0">
                <a:solidFill>
                  <a:schemeClr val="dk1"/>
                </a:solidFill>
                <a:latin typeface="Proxima Nova"/>
                <a:ea typeface="Proxima Nova"/>
                <a:cs typeface="Proxima Nova"/>
                <a:sym typeface="Proxima Nova"/>
              </a:defRPr>
            </a:lvl3pPr>
            <a:lvl4pPr lvl="3" rtl="0">
              <a:lnSpc>
                <a:spcPct val="100000"/>
              </a:lnSpc>
              <a:spcBef>
                <a:spcPts val="0"/>
              </a:spcBef>
              <a:spcAft>
                <a:spcPts val="0"/>
              </a:spcAft>
              <a:buNone/>
              <a:defRPr sz="900" b="0">
                <a:solidFill>
                  <a:schemeClr val="dk1"/>
                </a:solidFill>
                <a:latin typeface="Proxima Nova"/>
                <a:ea typeface="Proxima Nova"/>
                <a:cs typeface="Proxima Nova"/>
                <a:sym typeface="Proxima Nova"/>
              </a:defRPr>
            </a:lvl4pPr>
            <a:lvl5pPr lvl="4" rtl="0">
              <a:lnSpc>
                <a:spcPct val="100000"/>
              </a:lnSpc>
              <a:spcBef>
                <a:spcPts val="0"/>
              </a:spcBef>
              <a:spcAft>
                <a:spcPts val="0"/>
              </a:spcAft>
              <a:buNone/>
              <a:defRPr sz="900" b="0">
                <a:solidFill>
                  <a:schemeClr val="dk1"/>
                </a:solidFill>
                <a:latin typeface="Proxima Nova"/>
                <a:ea typeface="Proxima Nova"/>
                <a:cs typeface="Proxima Nova"/>
                <a:sym typeface="Proxima Nova"/>
              </a:defRPr>
            </a:lvl5pPr>
            <a:lvl6pPr lvl="5" rtl="0">
              <a:lnSpc>
                <a:spcPct val="100000"/>
              </a:lnSpc>
              <a:spcBef>
                <a:spcPts val="0"/>
              </a:spcBef>
              <a:spcAft>
                <a:spcPts val="0"/>
              </a:spcAft>
              <a:buNone/>
              <a:defRPr sz="900" b="0">
                <a:solidFill>
                  <a:schemeClr val="dk1"/>
                </a:solidFill>
                <a:latin typeface="Proxima Nova"/>
                <a:ea typeface="Proxima Nova"/>
                <a:cs typeface="Proxima Nova"/>
                <a:sym typeface="Proxima Nova"/>
              </a:defRPr>
            </a:lvl6pPr>
            <a:lvl7pPr lvl="6" rtl="0">
              <a:lnSpc>
                <a:spcPct val="100000"/>
              </a:lnSpc>
              <a:spcBef>
                <a:spcPts val="0"/>
              </a:spcBef>
              <a:spcAft>
                <a:spcPts val="0"/>
              </a:spcAft>
              <a:buNone/>
              <a:defRPr sz="900" b="0">
                <a:solidFill>
                  <a:schemeClr val="dk1"/>
                </a:solidFill>
                <a:latin typeface="Proxima Nova"/>
                <a:ea typeface="Proxima Nova"/>
                <a:cs typeface="Proxima Nova"/>
                <a:sym typeface="Proxima Nova"/>
              </a:defRPr>
            </a:lvl7pPr>
            <a:lvl8pPr lvl="7" rtl="0">
              <a:lnSpc>
                <a:spcPct val="100000"/>
              </a:lnSpc>
              <a:spcBef>
                <a:spcPts val="0"/>
              </a:spcBef>
              <a:spcAft>
                <a:spcPts val="0"/>
              </a:spcAft>
              <a:buNone/>
              <a:defRPr sz="900" b="0">
                <a:solidFill>
                  <a:schemeClr val="dk1"/>
                </a:solidFill>
                <a:latin typeface="Proxima Nova"/>
                <a:ea typeface="Proxima Nova"/>
                <a:cs typeface="Proxima Nova"/>
                <a:sym typeface="Proxima Nova"/>
              </a:defRPr>
            </a:lvl8pPr>
            <a:lvl9pPr lvl="8" rtl="0">
              <a:lnSpc>
                <a:spcPct val="100000"/>
              </a:lnSpc>
              <a:spcBef>
                <a:spcPts val="0"/>
              </a:spcBef>
              <a:spcAft>
                <a:spcPts val="0"/>
              </a:spcAft>
              <a:buNone/>
              <a:defRPr sz="900" b="0">
                <a:solidFill>
                  <a:schemeClr val="dk1"/>
                </a:solidFill>
                <a:latin typeface="Proxima Nova"/>
                <a:ea typeface="Proxima Nova"/>
                <a:cs typeface="Proxima Nova"/>
                <a:sym typeface="Proxima Nova"/>
              </a:defRPr>
            </a:lvl9pPr>
          </a:lstStyle>
          <a:p>
            <a:endParaRPr/>
          </a:p>
        </p:txBody>
      </p:sp>
      <p:sp>
        <p:nvSpPr>
          <p:cNvPr id="185" name="Google Shape;185;p24"/>
          <p:cNvSpPr txBox="1">
            <a:spLocks noGrp="1"/>
          </p:cNvSpPr>
          <p:nvPr>
            <p:ph type="title" idx="5"/>
          </p:nvPr>
        </p:nvSpPr>
        <p:spPr>
          <a:xfrm>
            <a:off x="7130446" y="767600"/>
            <a:ext cx="1598100" cy="932400"/>
          </a:xfrm>
          <a:prstGeom prst="rect">
            <a:avLst/>
          </a:prstGeom>
        </p:spPr>
        <p:txBody>
          <a:bodyPr spcFirstLastPara="1" wrap="square" lIns="137150" tIns="0" rIns="137150" bIns="0" anchor="ctr" anchorCtr="0">
            <a:noAutofit/>
          </a:bodyPr>
          <a:lstStyle>
            <a:lvl1pPr lvl="0" rtl="0">
              <a:lnSpc>
                <a:spcPct val="90000"/>
              </a:lnSpc>
              <a:spcBef>
                <a:spcPts val="0"/>
              </a:spcBef>
              <a:spcAft>
                <a:spcPts val="0"/>
              </a:spcAft>
              <a:buNone/>
              <a:defRPr sz="3000" b="0">
                <a:solidFill>
                  <a:schemeClr val="dk1"/>
                </a:solidFill>
                <a:latin typeface="Proxima Nova Extrabold"/>
                <a:ea typeface="Proxima Nova Extrabold"/>
                <a:cs typeface="Proxima Nova Extrabold"/>
                <a:sym typeface="Proxima Nova Extrabold"/>
              </a:defRPr>
            </a:lvl1pPr>
            <a:lvl2pPr lvl="1" rtl="0">
              <a:lnSpc>
                <a:spcPct val="90000"/>
              </a:lnSpc>
              <a:spcBef>
                <a:spcPts val="0"/>
              </a:spcBef>
              <a:spcAft>
                <a:spcPts val="0"/>
              </a:spcAft>
              <a:buNone/>
              <a:defRPr sz="3000" b="0">
                <a:solidFill>
                  <a:schemeClr val="dk1"/>
                </a:solidFill>
                <a:latin typeface="Proxima Nova Extrabold"/>
                <a:ea typeface="Proxima Nova Extrabold"/>
                <a:cs typeface="Proxima Nova Extrabold"/>
                <a:sym typeface="Proxima Nova Extrabold"/>
              </a:defRPr>
            </a:lvl2pPr>
            <a:lvl3pPr lvl="2" rtl="0">
              <a:lnSpc>
                <a:spcPct val="90000"/>
              </a:lnSpc>
              <a:spcBef>
                <a:spcPts val="0"/>
              </a:spcBef>
              <a:spcAft>
                <a:spcPts val="0"/>
              </a:spcAft>
              <a:buNone/>
              <a:defRPr sz="3000" b="0">
                <a:solidFill>
                  <a:schemeClr val="dk1"/>
                </a:solidFill>
                <a:latin typeface="Proxima Nova Extrabold"/>
                <a:ea typeface="Proxima Nova Extrabold"/>
                <a:cs typeface="Proxima Nova Extrabold"/>
                <a:sym typeface="Proxima Nova Extrabold"/>
              </a:defRPr>
            </a:lvl3pPr>
            <a:lvl4pPr lvl="3" rtl="0">
              <a:lnSpc>
                <a:spcPct val="90000"/>
              </a:lnSpc>
              <a:spcBef>
                <a:spcPts val="0"/>
              </a:spcBef>
              <a:spcAft>
                <a:spcPts val="0"/>
              </a:spcAft>
              <a:buNone/>
              <a:defRPr sz="3000" b="0">
                <a:solidFill>
                  <a:schemeClr val="dk1"/>
                </a:solidFill>
                <a:latin typeface="Proxima Nova Extrabold"/>
                <a:ea typeface="Proxima Nova Extrabold"/>
                <a:cs typeface="Proxima Nova Extrabold"/>
                <a:sym typeface="Proxima Nova Extrabold"/>
              </a:defRPr>
            </a:lvl4pPr>
            <a:lvl5pPr lvl="4" rtl="0">
              <a:lnSpc>
                <a:spcPct val="90000"/>
              </a:lnSpc>
              <a:spcBef>
                <a:spcPts val="0"/>
              </a:spcBef>
              <a:spcAft>
                <a:spcPts val="0"/>
              </a:spcAft>
              <a:buNone/>
              <a:defRPr sz="3000" b="0">
                <a:solidFill>
                  <a:schemeClr val="dk1"/>
                </a:solidFill>
                <a:latin typeface="Proxima Nova Extrabold"/>
                <a:ea typeface="Proxima Nova Extrabold"/>
                <a:cs typeface="Proxima Nova Extrabold"/>
                <a:sym typeface="Proxima Nova Extrabold"/>
              </a:defRPr>
            </a:lvl5pPr>
            <a:lvl6pPr lvl="5" rtl="0">
              <a:lnSpc>
                <a:spcPct val="90000"/>
              </a:lnSpc>
              <a:spcBef>
                <a:spcPts val="0"/>
              </a:spcBef>
              <a:spcAft>
                <a:spcPts val="0"/>
              </a:spcAft>
              <a:buNone/>
              <a:defRPr sz="3000" b="0">
                <a:solidFill>
                  <a:schemeClr val="dk1"/>
                </a:solidFill>
                <a:latin typeface="Proxima Nova Extrabold"/>
                <a:ea typeface="Proxima Nova Extrabold"/>
                <a:cs typeface="Proxima Nova Extrabold"/>
                <a:sym typeface="Proxima Nova Extrabold"/>
              </a:defRPr>
            </a:lvl6pPr>
            <a:lvl7pPr lvl="6" rtl="0">
              <a:lnSpc>
                <a:spcPct val="90000"/>
              </a:lnSpc>
              <a:spcBef>
                <a:spcPts val="0"/>
              </a:spcBef>
              <a:spcAft>
                <a:spcPts val="0"/>
              </a:spcAft>
              <a:buNone/>
              <a:defRPr sz="3000" b="0">
                <a:solidFill>
                  <a:schemeClr val="dk1"/>
                </a:solidFill>
                <a:latin typeface="Proxima Nova Extrabold"/>
                <a:ea typeface="Proxima Nova Extrabold"/>
                <a:cs typeface="Proxima Nova Extrabold"/>
                <a:sym typeface="Proxima Nova Extrabold"/>
              </a:defRPr>
            </a:lvl7pPr>
            <a:lvl8pPr lvl="7" rtl="0">
              <a:lnSpc>
                <a:spcPct val="90000"/>
              </a:lnSpc>
              <a:spcBef>
                <a:spcPts val="0"/>
              </a:spcBef>
              <a:spcAft>
                <a:spcPts val="0"/>
              </a:spcAft>
              <a:buNone/>
              <a:defRPr sz="3000" b="0">
                <a:solidFill>
                  <a:schemeClr val="dk1"/>
                </a:solidFill>
                <a:latin typeface="Proxima Nova Extrabold"/>
                <a:ea typeface="Proxima Nova Extrabold"/>
                <a:cs typeface="Proxima Nova Extrabold"/>
                <a:sym typeface="Proxima Nova Extrabold"/>
              </a:defRPr>
            </a:lvl8pPr>
            <a:lvl9pPr lvl="8" rtl="0">
              <a:lnSpc>
                <a:spcPct val="90000"/>
              </a:lnSpc>
              <a:spcBef>
                <a:spcPts val="0"/>
              </a:spcBef>
              <a:spcAft>
                <a:spcPts val="0"/>
              </a:spcAft>
              <a:buNone/>
              <a:defRPr sz="3000" b="0">
                <a:solidFill>
                  <a:schemeClr val="dk1"/>
                </a:solidFill>
                <a:latin typeface="Proxima Nova Extrabold"/>
                <a:ea typeface="Proxima Nova Extrabold"/>
                <a:cs typeface="Proxima Nova Extrabold"/>
                <a:sym typeface="Proxima Nova Extrabold"/>
              </a:defRPr>
            </a:lvl9pPr>
          </a:lstStyle>
          <a:p>
            <a:endParaRPr/>
          </a:p>
        </p:txBody>
      </p:sp>
      <p:sp>
        <p:nvSpPr>
          <p:cNvPr id="186" name="Google Shape;186;p24"/>
          <p:cNvSpPr txBox="1">
            <a:spLocks noGrp="1"/>
          </p:cNvSpPr>
          <p:nvPr>
            <p:ph type="title" idx="6"/>
          </p:nvPr>
        </p:nvSpPr>
        <p:spPr>
          <a:xfrm>
            <a:off x="7130446" y="1750850"/>
            <a:ext cx="1598100" cy="354900"/>
          </a:xfrm>
          <a:prstGeom prst="rect">
            <a:avLst/>
          </a:prstGeom>
        </p:spPr>
        <p:txBody>
          <a:bodyPr spcFirstLastPara="1" wrap="square" lIns="137150" tIns="0" rIns="137150" bIns="0" anchor="ctr" anchorCtr="0">
            <a:noAutofit/>
          </a:bodyPr>
          <a:lstStyle>
            <a:lvl1pPr lvl="0" rtl="0">
              <a:lnSpc>
                <a:spcPct val="100000"/>
              </a:lnSpc>
              <a:spcBef>
                <a:spcPts val="0"/>
              </a:spcBef>
              <a:spcAft>
                <a:spcPts val="0"/>
              </a:spcAft>
              <a:buNone/>
              <a:defRPr sz="900" b="0">
                <a:solidFill>
                  <a:schemeClr val="dk1"/>
                </a:solidFill>
                <a:latin typeface="Proxima Nova"/>
                <a:ea typeface="Proxima Nova"/>
                <a:cs typeface="Proxima Nova"/>
                <a:sym typeface="Proxima Nova"/>
              </a:defRPr>
            </a:lvl1pPr>
            <a:lvl2pPr lvl="1" rtl="0">
              <a:lnSpc>
                <a:spcPct val="100000"/>
              </a:lnSpc>
              <a:spcBef>
                <a:spcPts val="0"/>
              </a:spcBef>
              <a:spcAft>
                <a:spcPts val="0"/>
              </a:spcAft>
              <a:buNone/>
              <a:defRPr sz="900" b="0">
                <a:solidFill>
                  <a:schemeClr val="dk1"/>
                </a:solidFill>
                <a:latin typeface="Proxima Nova"/>
                <a:ea typeface="Proxima Nova"/>
                <a:cs typeface="Proxima Nova"/>
                <a:sym typeface="Proxima Nova"/>
              </a:defRPr>
            </a:lvl2pPr>
            <a:lvl3pPr lvl="2" rtl="0">
              <a:lnSpc>
                <a:spcPct val="100000"/>
              </a:lnSpc>
              <a:spcBef>
                <a:spcPts val="0"/>
              </a:spcBef>
              <a:spcAft>
                <a:spcPts val="0"/>
              </a:spcAft>
              <a:buNone/>
              <a:defRPr sz="900" b="0">
                <a:solidFill>
                  <a:schemeClr val="dk1"/>
                </a:solidFill>
                <a:latin typeface="Proxima Nova"/>
                <a:ea typeface="Proxima Nova"/>
                <a:cs typeface="Proxima Nova"/>
                <a:sym typeface="Proxima Nova"/>
              </a:defRPr>
            </a:lvl3pPr>
            <a:lvl4pPr lvl="3" rtl="0">
              <a:lnSpc>
                <a:spcPct val="100000"/>
              </a:lnSpc>
              <a:spcBef>
                <a:spcPts val="0"/>
              </a:spcBef>
              <a:spcAft>
                <a:spcPts val="0"/>
              </a:spcAft>
              <a:buNone/>
              <a:defRPr sz="900" b="0">
                <a:solidFill>
                  <a:schemeClr val="dk1"/>
                </a:solidFill>
                <a:latin typeface="Proxima Nova"/>
                <a:ea typeface="Proxima Nova"/>
                <a:cs typeface="Proxima Nova"/>
                <a:sym typeface="Proxima Nova"/>
              </a:defRPr>
            </a:lvl4pPr>
            <a:lvl5pPr lvl="4" rtl="0">
              <a:lnSpc>
                <a:spcPct val="100000"/>
              </a:lnSpc>
              <a:spcBef>
                <a:spcPts val="0"/>
              </a:spcBef>
              <a:spcAft>
                <a:spcPts val="0"/>
              </a:spcAft>
              <a:buNone/>
              <a:defRPr sz="900" b="0">
                <a:solidFill>
                  <a:schemeClr val="dk1"/>
                </a:solidFill>
                <a:latin typeface="Proxima Nova"/>
                <a:ea typeface="Proxima Nova"/>
                <a:cs typeface="Proxima Nova"/>
                <a:sym typeface="Proxima Nova"/>
              </a:defRPr>
            </a:lvl5pPr>
            <a:lvl6pPr lvl="5" rtl="0">
              <a:lnSpc>
                <a:spcPct val="100000"/>
              </a:lnSpc>
              <a:spcBef>
                <a:spcPts val="0"/>
              </a:spcBef>
              <a:spcAft>
                <a:spcPts val="0"/>
              </a:spcAft>
              <a:buNone/>
              <a:defRPr sz="900" b="0">
                <a:solidFill>
                  <a:schemeClr val="dk1"/>
                </a:solidFill>
                <a:latin typeface="Proxima Nova"/>
                <a:ea typeface="Proxima Nova"/>
                <a:cs typeface="Proxima Nova"/>
                <a:sym typeface="Proxima Nova"/>
              </a:defRPr>
            </a:lvl6pPr>
            <a:lvl7pPr lvl="6" rtl="0">
              <a:lnSpc>
                <a:spcPct val="100000"/>
              </a:lnSpc>
              <a:spcBef>
                <a:spcPts val="0"/>
              </a:spcBef>
              <a:spcAft>
                <a:spcPts val="0"/>
              </a:spcAft>
              <a:buNone/>
              <a:defRPr sz="900" b="0">
                <a:solidFill>
                  <a:schemeClr val="dk1"/>
                </a:solidFill>
                <a:latin typeface="Proxima Nova"/>
                <a:ea typeface="Proxima Nova"/>
                <a:cs typeface="Proxima Nova"/>
                <a:sym typeface="Proxima Nova"/>
              </a:defRPr>
            </a:lvl7pPr>
            <a:lvl8pPr lvl="7" rtl="0">
              <a:lnSpc>
                <a:spcPct val="100000"/>
              </a:lnSpc>
              <a:spcBef>
                <a:spcPts val="0"/>
              </a:spcBef>
              <a:spcAft>
                <a:spcPts val="0"/>
              </a:spcAft>
              <a:buNone/>
              <a:defRPr sz="900" b="0">
                <a:solidFill>
                  <a:schemeClr val="dk1"/>
                </a:solidFill>
                <a:latin typeface="Proxima Nova"/>
                <a:ea typeface="Proxima Nova"/>
                <a:cs typeface="Proxima Nova"/>
                <a:sym typeface="Proxima Nova"/>
              </a:defRPr>
            </a:lvl8pPr>
            <a:lvl9pPr lvl="8" rtl="0">
              <a:lnSpc>
                <a:spcPct val="100000"/>
              </a:lnSpc>
              <a:spcBef>
                <a:spcPts val="0"/>
              </a:spcBef>
              <a:spcAft>
                <a:spcPts val="0"/>
              </a:spcAft>
              <a:buNone/>
              <a:defRPr sz="900" b="0">
                <a:solidFill>
                  <a:schemeClr val="dk1"/>
                </a:solidFill>
                <a:latin typeface="Proxima Nova"/>
                <a:ea typeface="Proxima Nova"/>
                <a:cs typeface="Proxima Nova"/>
                <a:sym typeface="Proxima Nova"/>
              </a:defRPr>
            </a:lvl9pPr>
          </a:lstStyle>
          <a:p>
            <a:endParaRPr/>
          </a:p>
        </p:txBody>
      </p:sp>
      <p:sp>
        <p:nvSpPr>
          <p:cNvPr id="187" name="Google Shape;187;p24"/>
          <p:cNvSpPr txBox="1">
            <a:spLocks noGrp="1"/>
          </p:cNvSpPr>
          <p:nvPr>
            <p:ph type="title" idx="7"/>
          </p:nvPr>
        </p:nvSpPr>
        <p:spPr>
          <a:xfrm>
            <a:off x="5502532" y="2650926"/>
            <a:ext cx="1598100" cy="932400"/>
          </a:xfrm>
          <a:prstGeom prst="rect">
            <a:avLst/>
          </a:prstGeom>
        </p:spPr>
        <p:txBody>
          <a:bodyPr spcFirstLastPara="1" wrap="square" lIns="137150" tIns="0" rIns="137150" bIns="0" anchor="ctr" anchorCtr="0">
            <a:noAutofit/>
          </a:bodyPr>
          <a:lstStyle>
            <a:lvl1pPr lvl="0" rtl="0">
              <a:lnSpc>
                <a:spcPct val="90000"/>
              </a:lnSpc>
              <a:spcBef>
                <a:spcPts val="0"/>
              </a:spcBef>
              <a:spcAft>
                <a:spcPts val="0"/>
              </a:spcAft>
              <a:buNone/>
              <a:defRPr sz="3000" b="0">
                <a:solidFill>
                  <a:schemeClr val="dk1"/>
                </a:solidFill>
                <a:latin typeface="Proxima Nova Extrabold"/>
                <a:ea typeface="Proxima Nova Extrabold"/>
                <a:cs typeface="Proxima Nova Extrabold"/>
                <a:sym typeface="Proxima Nova Extrabold"/>
              </a:defRPr>
            </a:lvl1pPr>
            <a:lvl2pPr lvl="1" rtl="0">
              <a:lnSpc>
                <a:spcPct val="90000"/>
              </a:lnSpc>
              <a:spcBef>
                <a:spcPts val="0"/>
              </a:spcBef>
              <a:spcAft>
                <a:spcPts val="0"/>
              </a:spcAft>
              <a:buNone/>
              <a:defRPr sz="3000" b="0">
                <a:solidFill>
                  <a:schemeClr val="dk1"/>
                </a:solidFill>
                <a:latin typeface="Proxima Nova Extrabold"/>
                <a:ea typeface="Proxima Nova Extrabold"/>
                <a:cs typeface="Proxima Nova Extrabold"/>
                <a:sym typeface="Proxima Nova Extrabold"/>
              </a:defRPr>
            </a:lvl2pPr>
            <a:lvl3pPr lvl="2" rtl="0">
              <a:lnSpc>
                <a:spcPct val="90000"/>
              </a:lnSpc>
              <a:spcBef>
                <a:spcPts val="0"/>
              </a:spcBef>
              <a:spcAft>
                <a:spcPts val="0"/>
              </a:spcAft>
              <a:buNone/>
              <a:defRPr sz="3000" b="0">
                <a:solidFill>
                  <a:schemeClr val="dk1"/>
                </a:solidFill>
                <a:latin typeface="Proxima Nova Extrabold"/>
                <a:ea typeface="Proxima Nova Extrabold"/>
                <a:cs typeface="Proxima Nova Extrabold"/>
                <a:sym typeface="Proxima Nova Extrabold"/>
              </a:defRPr>
            </a:lvl3pPr>
            <a:lvl4pPr lvl="3" rtl="0">
              <a:lnSpc>
                <a:spcPct val="90000"/>
              </a:lnSpc>
              <a:spcBef>
                <a:spcPts val="0"/>
              </a:spcBef>
              <a:spcAft>
                <a:spcPts val="0"/>
              </a:spcAft>
              <a:buNone/>
              <a:defRPr sz="3000" b="0">
                <a:solidFill>
                  <a:schemeClr val="dk1"/>
                </a:solidFill>
                <a:latin typeface="Proxima Nova Extrabold"/>
                <a:ea typeface="Proxima Nova Extrabold"/>
                <a:cs typeface="Proxima Nova Extrabold"/>
                <a:sym typeface="Proxima Nova Extrabold"/>
              </a:defRPr>
            </a:lvl4pPr>
            <a:lvl5pPr lvl="4" rtl="0">
              <a:lnSpc>
                <a:spcPct val="90000"/>
              </a:lnSpc>
              <a:spcBef>
                <a:spcPts val="0"/>
              </a:spcBef>
              <a:spcAft>
                <a:spcPts val="0"/>
              </a:spcAft>
              <a:buNone/>
              <a:defRPr sz="3000" b="0">
                <a:solidFill>
                  <a:schemeClr val="dk1"/>
                </a:solidFill>
                <a:latin typeface="Proxima Nova Extrabold"/>
                <a:ea typeface="Proxima Nova Extrabold"/>
                <a:cs typeface="Proxima Nova Extrabold"/>
                <a:sym typeface="Proxima Nova Extrabold"/>
              </a:defRPr>
            </a:lvl5pPr>
            <a:lvl6pPr lvl="5" rtl="0">
              <a:lnSpc>
                <a:spcPct val="90000"/>
              </a:lnSpc>
              <a:spcBef>
                <a:spcPts val="0"/>
              </a:spcBef>
              <a:spcAft>
                <a:spcPts val="0"/>
              </a:spcAft>
              <a:buNone/>
              <a:defRPr sz="3000" b="0">
                <a:solidFill>
                  <a:schemeClr val="dk1"/>
                </a:solidFill>
                <a:latin typeface="Proxima Nova Extrabold"/>
                <a:ea typeface="Proxima Nova Extrabold"/>
                <a:cs typeface="Proxima Nova Extrabold"/>
                <a:sym typeface="Proxima Nova Extrabold"/>
              </a:defRPr>
            </a:lvl6pPr>
            <a:lvl7pPr lvl="6" rtl="0">
              <a:lnSpc>
                <a:spcPct val="90000"/>
              </a:lnSpc>
              <a:spcBef>
                <a:spcPts val="0"/>
              </a:spcBef>
              <a:spcAft>
                <a:spcPts val="0"/>
              </a:spcAft>
              <a:buNone/>
              <a:defRPr sz="3000" b="0">
                <a:solidFill>
                  <a:schemeClr val="dk1"/>
                </a:solidFill>
                <a:latin typeface="Proxima Nova Extrabold"/>
                <a:ea typeface="Proxima Nova Extrabold"/>
                <a:cs typeface="Proxima Nova Extrabold"/>
                <a:sym typeface="Proxima Nova Extrabold"/>
              </a:defRPr>
            </a:lvl7pPr>
            <a:lvl8pPr lvl="7" rtl="0">
              <a:lnSpc>
                <a:spcPct val="90000"/>
              </a:lnSpc>
              <a:spcBef>
                <a:spcPts val="0"/>
              </a:spcBef>
              <a:spcAft>
                <a:spcPts val="0"/>
              </a:spcAft>
              <a:buNone/>
              <a:defRPr sz="3000" b="0">
                <a:solidFill>
                  <a:schemeClr val="dk1"/>
                </a:solidFill>
                <a:latin typeface="Proxima Nova Extrabold"/>
                <a:ea typeface="Proxima Nova Extrabold"/>
                <a:cs typeface="Proxima Nova Extrabold"/>
                <a:sym typeface="Proxima Nova Extrabold"/>
              </a:defRPr>
            </a:lvl8pPr>
            <a:lvl9pPr lvl="8" rtl="0">
              <a:lnSpc>
                <a:spcPct val="90000"/>
              </a:lnSpc>
              <a:spcBef>
                <a:spcPts val="0"/>
              </a:spcBef>
              <a:spcAft>
                <a:spcPts val="0"/>
              </a:spcAft>
              <a:buNone/>
              <a:defRPr sz="3000" b="0">
                <a:solidFill>
                  <a:schemeClr val="dk1"/>
                </a:solidFill>
                <a:latin typeface="Proxima Nova Extrabold"/>
                <a:ea typeface="Proxima Nova Extrabold"/>
                <a:cs typeface="Proxima Nova Extrabold"/>
                <a:sym typeface="Proxima Nova Extrabold"/>
              </a:defRPr>
            </a:lvl9pPr>
          </a:lstStyle>
          <a:p>
            <a:endParaRPr/>
          </a:p>
        </p:txBody>
      </p:sp>
      <p:sp>
        <p:nvSpPr>
          <p:cNvPr id="188" name="Google Shape;188;p24"/>
          <p:cNvSpPr txBox="1">
            <a:spLocks noGrp="1"/>
          </p:cNvSpPr>
          <p:nvPr>
            <p:ph type="title" idx="8"/>
          </p:nvPr>
        </p:nvSpPr>
        <p:spPr>
          <a:xfrm>
            <a:off x="5502532" y="3634176"/>
            <a:ext cx="1598100" cy="354900"/>
          </a:xfrm>
          <a:prstGeom prst="rect">
            <a:avLst/>
          </a:prstGeom>
        </p:spPr>
        <p:txBody>
          <a:bodyPr spcFirstLastPara="1" wrap="square" lIns="137150" tIns="0" rIns="137150" bIns="0" anchor="ctr" anchorCtr="0">
            <a:noAutofit/>
          </a:bodyPr>
          <a:lstStyle>
            <a:lvl1pPr lvl="0" rtl="0">
              <a:lnSpc>
                <a:spcPct val="100000"/>
              </a:lnSpc>
              <a:spcBef>
                <a:spcPts val="0"/>
              </a:spcBef>
              <a:spcAft>
                <a:spcPts val="0"/>
              </a:spcAft>
              <a:buNone/>
              <a:defRPr sz="900" b="0">
                <a:solidFill>
                  <a:schemeClr val="dk1"/>
                </a:solidFill>
                <a:latin typeface="Proxima Nova"/>
                <a:ea typeface="Proxima Nova"/>
                <a:cs typeface="Proxima Nova"/>
                <a:sym typeface="Proxima Nova"/>
              </a:defRPr>
            </a:lvl1pPr>
            <a:lvl2pPr lvl="1" rtl="0">
              <a:lnSpc>
                <a:spcPct val="100000"/>
              </a:lnSpc>
              <a:spcBef>
                <a:spcPts val="0"/>
              </a:spcBef>
              <a:spcAft>
                <a:spcPts val="0"/>
              </a:spcAft>
              <a:buNone/>
              <a:defRPr sz="900" b="0">
                <a:solidFill>
                  <a:schemeClr val="dk1"/>
                </a:solidFill>
                <a:latin typeface="Proxima Nova"/>
                <a:ea typeface="Proxima Nova"/>
                <a:cs typeface="Proxima Nova"/>
                <a:sym typeface="Proxima Nova"/>
              </a:defRPr>
            </a:lvl2pPr>
            <a:lvl3pPr lvl="2" rtl="0">
              <a:lnSpc>
                <a:spcPct val="100000"/>
              </a:lnSpc>
              <a:spcBef>
                <a:spcPts val="0"/>
              </a:spcBef>
              <a:spcAft>
                <a:spcPts val="0"/>
              </a:spcAft>
              <a:buNone/>
              <a:defRPr sz="900" b="0">
                <a:solidFill>
                  <a:schemeClr val="dk1"/>
                </a:solidFill>
                <a:latin typeface="Proxima Nova"/>
                <a:ea typeface="Proxima Nova"/>
                <a:cs typeface="Proxima Nova"/>
                <a:sym typeface="Proxima Nova"/>
              </a:defRPr>
            </a:lvl3pPr>
            <a:lvl4pPr lvl="3" rtl="0">
              <a:lnSpc>
                <a:spcPct val="100000"/>
              </a:lnSpc>
              <a:spcBef>
                <a:spcPts val="0"/>
              </a:spcBef>
              <a:spcAft>
                <a:spcPts val="0"/>
              </a:spcAft>
              <a:buNone/>
              <a:defRPr sz="900" b="0">
                <a:solidFill>
                  <a:schemeClr val="dk1"/>
                </a:solidFill>
                <a:latin typeface="Proxima Nova"/>
                <a:ea typeface="Proxima Nova"/>
                <a:cs typeface="Proxima Nova"/>
                <a:sym typeface="Proxima Nova"/>
              </a:defRPr>
            </a:lvl4pPr>
            <a:lvl5pPr lvl="4" rtl="0">
              <a:lnSpc>
                <a:spcPct val="100000"/>
              </a:lnSpc>
              <a:spcBef>
                <a:spcPts val="0"/>
              </a:spcBef>
              <a:spcAft>
                <a:spcPts val="0"/>
              </a:spcAft>
              <a:buNone/>
              <a:defRPr sz="900" b="0">
                <a:solidFill>
                  <a:schemeClr val="dk1"/>
                </a:solidFill>
                <a:latin typeface="Proxima Nova"/>
                <a:ea typeface="Proxima Nova"/>
                <a:cs typeface="Proxima Nova"/>
                <a:sym typeface="Proxima Nova"/>
              </a:defRPr>
            </a:lvl5pPr>
            <a:lvl6pPr lvl="5" rtl="0">
              <a:lnSpc>
                <a:spcPct val="100000"/>
              </a:lnSpc>
              <a:spcBef>
                <a:spcPts val="0"/>
              </a:spcBef>
              <a:spcAft>
                <a:spcPts val="0"/>
              </a:spcAft>
              <a:buNone/>
              <a:defRPr sz="900" b="0">
                <a:solidFill>
                  <a:schemeClr val="dk1"/>
                </a:solidFill>
                <a:latin typeface="Proxima Nova"/>
                <a:ea typeface="Proxima Nova"/>
                <a:cs typeface="Proxima Nova"/>
                <a:sym typeface="Proxima Nova"/>
              </a:defRPr>
            </a:lvl6pPr>
            <a:lvl7pPr lvl="6" rtl="0">
              <a:lnSpc>
                <a:spcPct val="100000"/>
              </a:lnSpc>
              <a:spcBef>
                <a:spcPts val="0"/>
              </a:spcBef>
              <a:spcAft>
                <a:spcPts val="0"/>
              </a:spcAft>
              <a:buNone/>
              <a:defRPr sz="900" b="0">
                <a:solidFill>
                  <a:schemeClr val="dk1"/>
                </a:solidFill>
                <a:latin typeface="Proxima Nova"/>
                <a:ea typeface="Proxima Nova"/>
                <a:cs typeface="Proxima Nova"/>
                <a:sym typeface="Proxima Nova"/>
              </a:defRPr>
            </a:lvl7pPr>
            <a:lvl8pPr lvl="7" rtl="0">
              <a:lnSpc>
                <a:spcPct val="100000"/>
              </a:lnSpc>
              <a:spcBef>
                <a:spcPts val="0"/>
              </a:spcBef>
              <a:spcAft>
                <a:spcPts val="0"/>
              </a:spcAft>
              <a:buNone/>
              <a:defRPr sz="900" b="0">
                <a:solidFill>
                  <a:schemeClr val="dk1"/>
                </a:solidFill>
                <a:latin typeface="Proxima Nova"/>
                <a:ea typeface="Proxima Nova"/>
                <a:cs typeface="Proxima Nova"/>
                <a:sym typeface="Proxima Nova"/>
              </a:defRPr>
            </a:lvl8pPr>
            <a:lvl9pPr lvl="8" rtl="0">
              <a:lnSpc>
                <a:spcPct val="100000"/>
              </a:lnSpc>
              <a:spcBef>
                <a:spcPts val="0"/>
              </a:spcBef>
              <a:spcAft>
                <a:spcPts val="0"/>
              </a:spcAft>
              <a:buNone/>
              <a:defRPr sz="900" b="0">
                <a:solidFill>
                  <a:schemeClr val="dk1"/>
                </a:solidFill>
                <a:latin typeface="Proxima Nova"/>
                <a:ea typeface="Proxima Nova"/>
                <a:cs typeface="Proxima Nova"/>
                <a:sym typeface="Proxima Nova"/>
              </a:defRPr>
            </a:lvl9pPr>
          </a:lstStyle>
          <a:p>
            <a:endParaRPr/>
          </a:p>
        </p:txBody>
      </p:sp>
      <p:sp>
        <p:nvSpPr>
          <p:cNvPr id="189" name="Google Shape;189;p24"/>
          <p:cNvSpPr txBox="1">
            <a:spLocks noGrp="1"/>
          </p:cNvSpPr>
          <p:nvPr>
            <p:ph type="title" idx="9"/>
          </p:nvPr>
        </p:nvSpPr>
        <p:spPr>
          <a:xfrm>
            <a:off x="7130446" y="2650926"/>
            <a:ext cx="1598100" cy="932400"/>
          </a:xfrm>
          <a:prstGeom prst="rect">
            <a:avLst/>
          </a:prstGeom>
        </p:spPr>
        <p:txBody>
          <a:bodyPr spcFirstLastPara="1" wrap="square" lIns="137150" tIns="0" rIns="137150" bIns="0" anchor="ctr" anchorCtr="0">
            <a:noAutofit/>
          </a:bodyPr>
          <a:lstStyle>
            <a:lvl1pPr lvl="0" rtl="0">
              <a:lnSpc>
                <a:spcPct val="90000"/>
              </a:lnSpc>
              <a:spcBef>
                <a:spcPts val="0"/>
              </a:spcBef>
              <a:spcAft>
                <a:spcPts val="0"/>
              </a:spcAft>
              <a:buNone/>
              <a:defRPr sz="3000" b="0">
                <a:solidFill>
                  <a:schemeClr val="dk1"/>
                </a:solidFill>
                <a:latin typeface="Proxima Nova Extrabold"/>
                <a:ea typeface="Proxima Nova Extrabold"/>
                <a:cs typeface="Proxima Nova Extrabold"/>
                <a:sym typeface="Proxima Nova Extrabold"/>
              </a:defRPr>
            </a:lvl1pPr>
            <a:lvl2pPr lvl="1" rtl="0">
              <a:lnSpc>
                <a:spcPct val="90000"/>
              </a:lnSpc>
              <a:spcBef>
                <a:spcPts val="0"/>
              </a:spcBef>
              <a:spcAft>
                <a:spcPts val="0"/>
              </a:spcAft>
              <a:buNone/>
              <a:defRPr sz="3000" b="0">
                <a:solidFill>
                  <a:schemeClr val="dk1"/>
                </a:solidFill>
                <a:latin typeface="Proxima Nova Extrabold"/>
                <a:ea typeface="Proxima Nova Extrabold"/>
                <a:cs typeface="Proxima Nova Extrabold"/>
                <a:sym typeface="Proxima Nova Extrabold"/>
              </a:defRPr>
            </a:lvl2pPr>
            <a:lvl3pPr lvl="2" rtl="0">
              <a:lnSpc>
                <a:spcPct val="90000"/>
              </a:lnSpc>
              <a:spcBef>
                <a:spcPts val="0"/>
              </a:spcBef>
              <a:spcAft>
                <a:spcPts val="0"/>
              </a:spcAft>
              <a:buNone/>
              <a:defRPr sz="3000" b="0">
                <a:solidFill>
                  <a:schemeClr val="dk1"/>
                </a:solidFill>
                <a:latin typeface="Proxima Nova Extrabold"/>
                <a:ea typeface="Proxima Nova Extrabold"/>
                <a:cs typeface="Proxima Nova Extrabold"/>
                <a:sym typeface="Proxima Nova Extrabold"/>
              </a:defRPr>
            </a:lvl3pPr>
            <a:lvl4pPr lvl="3" rtl="0">
              <a:lnSpc>
                <a:spcPct val="90000"/>
              </a:lnSpc>
              <a:spcBef>
                <a:spcPts val="0"/>
              </a:spcBef>
              <a:spcAft>
                <a:spcPts val="0"/>
              </a:spcAft>
              <a:buNone/>
              <a:defRPr sz="3000" b="0">
                <a:solidFill>
                  <a:schemeClr val="dk1"/>
                </a:solidFill>
                <a:latin typeface="Proxima Nova Extrabold"/>
                <a:ea typeface="Proxima Nova Extrabold"/>
                <a:cs typeface="Proxima Nova Extrabold"/>
                <a:sym typeface="Proxima Nova Extrabold"/>
              </a:defRPr>
            </a:lvl4pPr>
            <a:lvl5pPr lvl="4" rtl="0">
              <a:lnSpc>
                <a:spcPct val="90000"/>
              </a:lnSpc>
              <a:spcBef>
                <a:spcPts val="0"/>
              </a:spcBef>
              <a:spcAft>
                <a:spcPts val="0"/>
              </a:spcAft>
              <a:buNone/>
              <a:defRPr sz="3000" b="0">
                <a:solidFill>
                  <a:schemeClr val="dk1"/>
                </a:solidFill>
                <a:latin typeface="Proxima Nova Extrabold"/>
                <a:ea typeface="Proxima Nova Extrabold"/>
                <a:cs typeface="Proxima Nova Extrabold"/>
                <a:sym typeface="Proxima Nova Extrabold"/>
              </a:defRPr>
            </a:lvl5pPr>
            <a:lvl6pPr lvl="5" rtl="0">
              <a:lnSpc>
                <a:spcPct val="90000"/>
              </a:lnSpc>
              <a:spcBef>
                <a:spcPts val="0"/>
              </a:spcBef>
              <a:spcAft>
                <a:spcPts val="0"/>
              </a:spcAft>
              <a:buNone/>
              <a:defRPr sz="3000" b="0">
                <a:solidFill>
                  <a:schemeClr val="dk1"/>
                </a:solidFill>
                <a:latin typeface="Proxima Nova Extrabold"/>
                <a:ea typeface="Proxima Nova Extrabold"/>
                <a:cs typeface="Proxima Nova Extrabold"/>
                <a:sym typeface="Proxima Nova Extrabold"/>
              </a:defRPr>
            </a:lvl6pPr>
            <a:lvl7pPr lvl="6" rtl="0">
              <a:lnSpc>
                <a:spcPct val="90000"/>
              </a:lnSpc>
              <a:spcBef>
                <a:spcPts val="0"/>
              </a:spcBef>
              <a:spcAft>
                <a:spcPts val="0"/>
              </a:spcAft>
              <a:buNone/>
              <a:defRPr sz="3000" b="0">
                <a:solidFill>
                  <a:schemeClr val="dk1"/>
                </a:solidFill>
                <a:latin typeface="Proxima Nova Extrabold"/>
                <a:ea typeface="Proxima Nova Extrabold"/>
                <a:cs typeface="Proxima Nova Extrabold"/>
                <a:sym typeface="Proxima Nova Extrabold"/>
              </a:defRPr>
            </a:lvl7pPr>
            <a:lvl8pPr lvl="7" rtl="0">
              <a:lnSpc>
                <a:spcPct val="90000"/>
              </a:lnSpc>
              <a:spcBef>
                <a:spcPts val="0"/>
              </a:spcBef>
              <a:spcAft>
                <a:spcPts val="0"/>
              </a:spcAft>
              <a:buNone/>
              <a:defRPr sz="3000" b="0">
                <a:solidFill>
                  <a:schemeClr val="dk1"/>
                </a:solidFill>
                <a:latin typeface="Proxima Nova Extrabold"/>
                <a:ea typeface="Proxima Nova Extrabold"/>
                <a:cs typeface="Proxima Nova Extrabold"/>
                <a:sym typeface="Proxima Nova Extrabold"/>
              </a:defRPr>
            </a:lvl8pPr>
            <a:lvl9pPr lvl="8" rtl="0">
              <a:lnSpc>
                <a:spcPct val="90000"/>
              </a:lnSpc>
              <a:spcBef>
                <a:spcPts val="0"/>
              </a:spcBef>
              <a:spcAft>
                <a:spcPts val="0"/>
              </a:spcAft>
              <a:buNone/>
              <a:defRPr sz="3000" b="0">
                <a:solidFill>
                  <a:schemeClr val="dk1"/>
                </a:solidFill>
                <a:latin typeface="Proxima Nova Extrabold"/>
                <a:ea typeface="Proxima Nova Extrabold"/>
                <a:cs typeface="Proxima Nova Extrabold"/>
                <a:sym typeface="Proxima Nova Extrabold"/>
              </a:defRPr>
            </a:lvl9pPr>
          </a:lstStyle>
          <a:p>
            <a:endParaRPr/>
          </a:p>
        </p:txBody>
      </p:sp>
      <p:sp>
        <p:nvSpPr>
          <p:cNvPr id="190" name="Google Shape;190;p24"/>
          <p:cNvSpPr txBox="1">
            <a:spLocks noGrp="1"/>
          </p:cNvSpPr>
          <p:nvPr>
            <p:ph type="title" idx="13"/>
          </p:nvPr>
        </p:nvSpPr>
        <p:spPr>
          <a:xfrm>
            <a:off x="7130446" y="3634176"/>
            <a:ext cx="1598100" cy="354900"/>
          </a:xfrm>
          <a:prstGeom prst="rect">
            <a:avLst/>
          </a:prstGeom>
        </p:spPr>
        <p:txBody>
          <a:bodyPr spcFirstLastPara="1" wrap="square" lIns="137150" tIns="0" rIns="137150" bIns="0" anchor="ctr" anchorCtr="0">
            <a:noAutofit/>
          </a:bodyPr>
          <a:lstStyle>
            <a:lvl1pPr lvl="0" rtl="0">
              <a:lnSpc>
                <a:spcPct val="100000"/>
              </a:lnSpc>
              <a:spcBef>
                <a:spcPts val="0"/>
              </a:spcBef>
              <a:spcAft>
                <a:spcPts val="0"/>
              </a:spcAft>
              <a:buNone/>
              <a:defRPr sz="900" b="0">
                <a:solidFill>
                  <a:schemeClr val="dk1"/>
                </a:solidFill>
                <a:latin typeface="Proxima Nova"/>
                <a:ea typeface="Proxima Nova"/>
                <a:cs typeface="Proxima Nova"/>
                <a:sym typeface="Proxima Nova"/>
              </a:defRPr>
            </a:lvl1pPr>
            <a:lvl2pPr lvl="1" rtl="0">
              <a:lnSpc>
                <a:spcPct val="100000"/>
              </a:lnSpc>
              <a:spcBef>
                <a:spcPts val="0"/>
              </a:spcBef>
              <a:spcAft>
                <a:spcPts val="0"/>
              </a:spcAft>
              <a:buNone/>
              <a:defRPr sz="900" b="0">
                <a:solidFill>
                  <a:schemeClr val="dk1"/>
                </a:solidFill>
                <a:latin typeface="Proxima Nova"/>
                <a:ea typeface="Proxima Nova"/>
                <a:cs typeface="Proxima Nova"/>
                <a:sym typeface="Proxima Nova"/>
              </a:defRPr>
            </a:lvl2pPr>
            <a:lvl3pPr lvl="2" rtl="0">
              <a:lnSpc>
                <a:spcPct val="100000"/>
              </a:lnSpc>
              <a:spcBef>
                <a:spcPts val="0"/>
              </a:spcBef>
              <a:spcAft>
                <a:spcPts val="0"/>
              </a:spcAft>
              <a:buNone/>
              <a:defRPr sz="900" b="0">
                <a:solidFill>
                  <a:schemeClr val="dk1"/>
                </a:solidFill>
                <a:latin typeface="Proxima Nova"/>
                <a:ea typeface="Proxima Nova"/>
                <a:cs typeface="Proxima Nova"/>
                <a:sym typeface="Proxima Nova"/>
              </a:defRPr>
            </a:lvl3pPr>
            <a:lvl4pPr lvl="3" rtl="0">
              <a:lnSpc>
                <a:spcPct val="100000"/>
              </a:lnSpc>
              <a:spcBef>
                <a:spcPts val="0"/>
              </a:spcBef>
              <a:spcAft>
                <a:spcPts val="0"/>
              </a:spcAft>
              <a:buNone/>
              <a:defRPr sz="900" b="0">
                <a:solidFill>
                  <a:schemeClr val="dk1"/>
                </a:solidFill>
                <a:latin typeface="Proxima Nova"/>
                <a:ea typeface="Proxima Nova"/>
                <a:cs typeface="Proxima Nova"/>
                <a:sym typeface="Proxima Nova"/>
              </a:defRPr>
            </a:lvl4pPr>
            <a:lvl5pPr lvl="4" rtl="0">
              <a:lnSpc>
                <a:spcPct val="100000"/>
              </a:lnSpc>
              <a:spcBef>
                <a:spcPts val="0"/>
              </a:spcBef>
              <a:spcAft>
                <a:spcPts val="0"/>
              </a:spcAft>
              <a:buNone/>
              <a:defRPr sz="900" b="0">
                <a:solidFill>
                  <a:schemeClr val="dk1"/>
                </a:solidFill>
                <a:latin typeface="Proxima Nova"/>
                <a:ea typeface="Proxima Nova"/>
                <a:cs typeface="Proxima Nova"/>
                <a:sym typeface="Proxima Nova"/>
              </a:defRPr>
            </a:lvl5pPr>
            <a:lvl6pPr lvl="5" rtl="0">
              <a:lnSpc>
                <a:spcPct val="100000"/>
              </a:lnSpc>
              <a:spcBef>
                <a:spcPts val="0"/>
              </a:spcBef>
              <a:spcAft>
                <a:spcPts val="0"/>
              </a:spcAft>
              <a:buNone/>
              <a:defRPr sz="900" b="0">
                <a:solidFill>
                  <a:schemeClr val="dk1"/>
                </a:solidFill>
                <a:latin typeface="Proxima Nova"/>
                <a:ea typeface="Proxima Nova"/>
                <a:cs typeface="Proxima Nova"/>
                <a:sym typeface="Proxima Nova"/>
              </a:defRPr>
            </a:lvl6pPr>
            <a:lvl7pPr lvl="6" rtl="0">
              <a:lnSpc>
                <a:spcPct val="100000"/>
              </a:lnSpc>
              <a:spcBef>
                <a:spcPts val="0"/>
              </a:spcBef>
              <a:spcAft>
                <a:spcPts val="0"/>
              </a:spcAft>
              <a:buNone/>
              <a:defRPr sz="900" b="0">
                <a:solidFill>
                  <a:schemeClr val="dk1"/>
                </a:solidFill>
                <a:latin typeface="Proxima Nova"/>
                <a:ea typeface="Proxima Nova"/>
                <a:cs typeface="Proxima Nova"/>
                <a:sym typeface="Proxima Nova"/>
              </a:defRPr>
            </a:lvl7pPr>
            <a:lvl8pPr lvl="7" rtl="0">
              <a:lnSpc>
                <a:spcPct val="100000"/>
              </a:lnSpc>
              <a:spcBef>
                <a:spcPts val="0"/>
              </a:spcBef>
              <a:spcAft>
                <a:spcPts val="0"/>
              </a:spcAft>
              <a:buNone/>
              <a:defRPr sz="900" b="0">
                <a:solidFill>
                  <a:schemeClr val="dk1"/>
                </a:solidFill>
                <a:latin typeface="Proxima Nova"/>
                <a:ea typeface="Proxima Nova"/>
                <a:cs typeface="Proxima Nova"/>
                <a:sym typeface="Proxima Nova"/>
              </a:defRPr>
            </a:lvl8pPr>
            <a:lvl9pPr lvl="8" rtl="0">
              <a:lnSpc>
                <a:spcPct val="100000"/>
              </a:lnSpc>
              <a:spcBef>
                <a:spcPts val="0"/>
              </a:spcBef>
              <a:spcAft>
                <a:spcPts val="0"/>
              </a:spcAft>
              <a:buNone/>
              <a:defRPr sz="900" b="0">
                <a:solidFill>
                  <a:schemeClr val="dk1"/>
                </a:solidFill>
                <a:latin typeface="Proxima Nova"/>
                <a:ea typeface="Proxima Nova"/>
                <a:cs typeface="Proxima Nova"/>
                <a:sym typeface="Proxima Nova"/>
              </a:defRPr>
            </a:lvl9pPr>
          </a:lstStyle>
          <a:p>
            <a:endParaRPr/>
          </a:p>
        </p:txBody>
      </p:sp>
      <p:sp>
        <p:nvSpPr>
          <p:cNvPr id="191" name="Google Shape;191;p24"/>
          <p:cNvSpPr txBox="1">
            <a:spLocks noGrp="1"/>
          </p:cNvSpPr>
          <p:nvPr>
            <p:ph type="title" idx="14"/>
          </p:nvPr>
        </p:nvSpPr>
        <p:spPr>
          <a:xfrm>
            <a:off x="421050" y="174589"/>
            <a:ext cx="7330200" cy="265800"/>
          </a:xfrm>
          <a:prstGeom prst="rect">
            <a:avLst/>
          </a:prstGeom>
        </p:spPr>
        <p:txBody>
          <a:bodyPr spcFirstLastPara="1" wrap="square" lIns="0" tIns="91425" rIns="91425" bIns="91425" anchor="ctr" anchorCtr="0">
            <a:noAutofit/>
          </a:bodyPr>
          <a:lstStyle>
            <a:lvl1pPr lvl="0" rtl="0">
              <a:spcBef>
                <a:spcPts val="0"/>
              </a:spcBef>
              <a:spcAft>
                <a:spcPts val="0"/>
              </a:spcAft>
              <a:buNone/>
              <a:defRPr sz="1500">
                <a:solidFill>
                  <a:schemeClr val="dk1"/>
                </a:solidFill>
                <a:latin typeface="Proxima Nova Extrabold"/>
                <a:ea typeface="Proxima Nova Extrabold"/>
                <a:cs typeface="Proxima Nova Extrabold"/>
                <a:sym typeface="Proxima Nova Extrabold"/>
              </a:defRPr>
            </a:lvl1pPr>
            <a:lvl2pPr lvl="1" rtl="0">
              <a:spcBef>
                <a:spcPts val="0"/>
              </a:spcBef>
              <a:spcAft>
                <a:spcPts val="0"/>
              </a:spcAft>
              <a:buNone/>
              <a:defRPr sz="1400">
                <a:solidFill>
                  <a:schemeClr val="dk1"/>
                </a:solidFill>
                <a:latin typeface="Proxima Nova"/>
                <a:ea typeface="Proxima Nova"/>
                <a:cs typeface="Proxima Nova"/>
                <a:sym typeface="Proxima Nova"/>
              </a:defRPr>
            </a:lvl2pPr>
            <a:lvl3pPr lvl="2" rtl="0">
              <a:spcBef>
                <a:spcPts val="0"/>
              </a:spcBef>
              <a:spcAft>
                <a:spcPts val="0"/>
              </a:spcAft>
              <a:buNone/>
              <a:defRPr sz="1400">
                <a:solidFill>
                  <a:schemeClr val="dk1"/>
                </a:solidFill>
                <a:latin typeface="Proxima Nova"/>
                <a:ea typeface="Proxima Nova"/>
                <a:cs typeface="Proxima Nova"/>
                <a:sym typeface="Proxima Nova"/>
              </a:defRPr>
            </a:lvl3pPr>
            <a:lvl4pPr lvl="3" rtl="0">
              <a:spcBef>
                <a:spcPts val="0"/>
              </a:spcBef>
              <a:spcAft>
                <a:spcPts val="0"/>
              </a:spcAft>
              <a:buNone/>
              <a:defRPr sz="1400">
                <a:solidFill>
                  <a:schemeClr val="dk1"/>
                </a:solidFill>
                <a:latin typeface="Proxima Nova"/>
                <a:ea typeface="Proxima Nova"/>
                <a:cs typeface="Proxima Nova"/>
                <a:sym typeface="Proxima Nova"/>
              </a:defRPr>
            </a:lvl4pPr>
            <a:lvl5pPr lvl="4" rtl="0">
              <a:spcBef>
                <a:spcPts val="0"/>
              </a:spcBef>
              <a:spcAft>
                <a:spcPts val="0"/>
              </a:spcAft>
              <a:buNone/>
              <a:defRPr sz="1400">
                <a:solidFill>
                  <a:schemeClr val="dk1"/>
                </a:solidFill>
                <a:latin typeface="Proxima Nova"/>
                <a:ea typeface="Proxima Nova"/>
                <a:cs typeface="Proxima Nova"/>
                <a:sym typeface="Proxima Nova"/>
              </a:defRPr>
            </a:lvl5pPr>
            <a:lvl6pPr lvl="5" rtl="0">
              <a:spcBef>
                <a:spcPts val="0"/>
              </a:spcBef>
              <a:spcAft>
                <a:spcPts val="0"/>
              </a:spcAft>
              <a:buNone/>
              <a:defRPr sz="1400">
                <a:solidFill>
                  <a:schemeClr val="dk1"/>
                </a:solidFill>
                <a:latin typeface="Proxima Nova"/>
                <a:ea typeface="Proxima Nova"/>
                <a:cs typeface="Proxima Nova"/>
                <a:sym typeface="Proxima Nova"/>
              </a:defRPr>
            </a:lvl6pPr>
            <a:lvl7pPr lvl="6" rtl="0">
              <a:spcBef>
                <a:spcPts val="0"/>
              </a:spcBef>
              <a:spcAft>
                <a:spcPts val="0"/>
              </a:spcAft>
              <a:buNone/>
              <a:defRPr sz="1400">
                <a:solidFill>
                  <a:schemeClr val="dk1"/>
                </a:solidFill>
                <a:latin typeface="Proxima Nova"/>
                <a:ea typeface="Proxima Nova"/>
                <a:cs typeface="Proxima Nova"/>
                <a:sym typeface="Proxima Nova"/>
              </a:defRPr>
            </a:lvl7pPr>
            <a:lvl8pPr lvl="7" rtl="0">
              <a:spcBef>
                <a:spcPts val="0"/>
              </a:spcBef>
              <a:spcAft>
                <a:spcPts val="0"/>
              </a:spcAft>
              <a:buNone/>
              <a:defRPr sz="1400">
                <a:solidFill>
                  <a:schemeClr val="dk1"/>
                </a:solidFill>
                <a:latin typeface="Proxima Nova"/>
                <a:ea typeface="Proxima Nova"/>
                <a:cs typeface="Proxima Nova"/>
                <a:sym typeface="Proxima Nova"/>
              </a:defRPr>
            </a:lvl8pPr>
            <a:lvl9pPr lvl="8" rtl="0">
              <a:spcBef>
                <a:spcPts val="0"/>
              </a:spcBef>
              <a:spcAft>
                <a:spcPts val="0"/>
              </a:spcAft>
              <a:buNone/>
              <a:defRPr sz="1400">
                <a:solidFill>
                  <a:schemeClr val="dk1"/>
                </a:solidFill>
                <a:latin typeface="Proxima Nova"/>
                <a:ea typeface="Proxima Nova"/>
                <a:cs typeface="Proxima Nova"/>
                <a:sym typeface="Proxima Nova"/>
              </a:defRPr>
            </a:lvl9pPr>
          </a:lstStyle>
          <a:p>
            <a:endParaRPr/>
          </a:p>
        </p:txBody>
      </p:sp>
      <p:sp>
        <p:nvSpPr>
          <p:cNvPr id="192" name="Google Shape;192;p24"/>
          <p:cNvSpPr txBox="1">
            <a:spLocks noGrp="1"/>
          </p:cNvSpPr>
          <p:nvPr>
            <p:ph type="subTitle" idx="1"/>
          </p:nvPr>
        </p:nvSpPr>
        <p:spPr>
          <a:xfrm>
            <a:off x="419100" y="497548"/>
            <a:ext cx="8305800" cy="165900"/>
          </a:xfrm>
          <a:prstGeom prst="rect">
            <a:avLst/>
          </a:prstGeom>
          <a:noFill/>
          <a:ln>
            <a:noFill/>
          </a:ln>
        </p:spPr>
        <p:txBody>
          <a:bodyPr spcFirstLastPara="1" wrap="square" lIns="0" tIns="0" rIns="0" bIns="0" anchor="ctr" anchorCtr="0">
            <a:noAutofit/>
          </a:bodyPr>
          <a:lstStyle>
            <a:lvl1pPr lvl="0" rtl="0">
              <a:lnSpc>
                <a:spcPct val="100000"/>
              </a:lnSpc>
              <a:spcBef>
                <a:spcPts val="0"/>
              </a:spcBef>
              <a:spcAft>
                <a:spcPts val="0"/>
              </a:spcAft>
              <a:buNone/>
              <a:defRPr sz="1300">
                <a:solidFill>
                  <a:schemeClr val="dk1"/>
                </a:solidFill>
                <a:latin typeface="Proxima Nova"/>
                <a:ea typeface="Proxima Nova"/>
                <a:cs typeface="Proxima Nova"/>
                <a:sym typeface="Proxima Nova"/>
              </a:defRPr>
            </a:lvl1pPr>
            <a:lvl2pPr lvl="1" rtl="0">
              <a:lnSpc>
                <a:spcPct val="100000"/>
              </a:lnSpc>
              <a:spcBef>
                <a:spcPts val="0"/>
              </a:spcBef>
              <a:spcAft>
                <a:spcPts val="0"/>
              </a:spcAft>
              <a:buNone/>
              <a:defRPr sz="1300">
                <a:solidFill>
                  <a:schemeClr val="dk1"/>
                </a:solidFill>
                <a:latin typeface="Proxima Nova"/>
                <a:ea typeface="Proxima Nova"/>
                <a:cs typeface="Proxima Nova"/>
                <a:sym typeface="Proxima Nova"/>
              </a:defRPr>
            </a:lvl2pPr>
            <a:lvl3pPr lvl="2" rtl="0">
              <a:lnSpc>
                <a:spcPct val="100000"/>
              </a:lnSpc>
              <a:spcBef>
                <a:spcPts val="0"/>
              </a:spcBef>
              <a:spcAft>
                <a:spcPts val="0"/>
              </a:spcAft>
              <a:buNone/>
              <a:defRPr sz="1300">
                <a:solidFill>
                  <a:schemeClr val="dk1"/>
                </a:solidFill>
                <a:latin typeface="Proxima Nova"/>
                <a:ea typeface="Proxima Nova"/>
                <a:cs typeface="Proxima Nova"/>
                <a:sym typeface="Proxima Nova"/>
              </a:defRPr>
            </a:lvl3pPr>
            <a:lvl4pPr lvl="3" rtl="0">
              <a:lnSpc>
                <a:spcPct val="100000"/>
              </a:lnSpc>
              <a:spcBef>
                <a:spcPts val="0"/>
              </a:spcBef>
              <a:spcAft>
                <a:spcPts val="0"/>
              </a:spcAft>
              <a:buNone/>
              <a:defRPr sz="1300">
                <a:solidFill>
                  <a:schemeClr val="dk1"/>
                </a:solidFill>
                <a:latin typeface="Proxima Nova"/>
                <a:ea typeface="Proxima Nova"/>
                <a:cs typeface="Proxima Nova"/>
                <a:sym typeface="Proxima Nova"/>
              </a:defRPr>
            </a:lvl4pPr>
            <a:lvl5pPr lvl="4" rtl="0">
              <a:lnSpc>
                <a:spcPct val="100000"/>
              </a:lnSpc>
              <a:spcBef>
                <a:spcPts val="0"/>
              </a:spcBef>
              <a:spcAft>
                <a:spcPts val="0"/>
              </a:spcAft>
              <a:buNone/>
              <a:defRPr sz="1300">
                <a:solidFill>
                  <a:schemeClr val="dk1"/>
                </a:solidFill>
                <a:latin typeface="Proxima Nova"/>
                <a:ea typeface="Proxima Nova"/>
                <a:cs typeface="Proxima Nova"/>
                <a:sym typeface="Proxima Nova"/>
              </a:defRPr>
            </a:lvl5pPr>
            <a:lvl6pPr lvl="5" rtl="0">
              <a:lnSpc>
                <a:spcPct val="100000"/>
              </a:lnSpc>
              <a:spcBef>
                <a:spcPts val="0"/>
              </a:spcBef>
              <a:spcAft>
                <a:spcPts val="0"/>
              </a:spcAft>
              <a:buNone/>
              <a:defRPr sz="1300">
                <a:solidFill>
                  <a:schemeClr val="dk1"/>
                </a:solidFill>
                <a:latin typeface="Proxima Nova"/>
                <a:ea typeface="Proxima Nova"/>
                <a:cs typeface="Proxima Nova"/>
                <a:sym typeface="Proxima Nova"/>
              </a:defRPr>
            </a:lvl6pPr>
            <a:lvl7pPr lvl="6" rtl="0">
              <a:lnSpc>
                <a:spcPct val="100000"/>
              </a:lnSpc>
              <a:spcBef>
                <a:spcPts val="0"/>
              </a:spcBef>
              <a:spcAft>
                <a:spcPts val="0"/>
              </a:spcAft>
              <a:buNone/>
              <a:defRPr sz="1300">
                <a:solidFill>
                  <a:schemeClr val="dk1"/>
                </a:solidFill>
                <a:latin typeface="Proxima Nova"/>
                <a:ea typeface="Proxima Nova"/>
                <a:cs typeface="Proxima Nova"/>
                <a:sym typeface="Proxima Nova"/>
              </a:defRPr>
            </a:lvl7pPr>
            <a:lvl8pPr lvl="7" rtl="0">
              <a:lnSpc>
                <a:spcPct val="100000"/>
              </a:lnSpc>
              <a:spcBef>
                <a:spcPts val="0"/>
              </a:spcBef>
              <a:spcAft>
                <a:spcPts val="0"/>
              </a:spcAft>
              <a:buNone/>
              <a:defRPr sz="1300">
                <a:solidFill>
                  <a:schemeClr val="dk1"/>
                </a:solidFill>
                <a:latin typeface="Proxima Nova"/>
                <a:ea typeface="Proxima Nova"/>
                <a:cs typeface="Proxima Nova"/>
                <a:sym typeface="Proxima Nova"/>
              </a:defRPr>
            </a:lvl8pPr>
            <a:lvl9pPr lvl="8" rtl="0">
              <a:lnSpc>
                <a:spcPct val="100000"/>
              </a:lnSpc>
              <a:spcBef>
                <a:spcPts val="0"/>
              </a:spcBef>
              <a:spcAft>
                <a:spcPts val="0"/>
              </a:spcAft>
              <a:buNone/>
              <a:defRPr sz="1300">
                <a:solidFill>
                  <a:schemeClr val="dk1"/>
                </a:solidFill>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40270774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Divider_01">
  <p:cSld name="Divider_01">
    <p:bg>
      <p:bgPr>
        <a:noFill/>
        <a:effectLst/>
      </p:bgPr>
    </p:bg>
    <p:spTree>
      <p:nvGrpSpPr>
        <p:cNvPr id="1" name="Shape 34"/>
        <p:cNvGrpSpPr/>
        <p:nvPr/>
      </p:nvGrpSpPr>
      <p:grpSpPr>
        <a:xfrm>
          <a:off x="0" y="0"/>
          <a:ext cx="0" cy="0"/>
          <a:chOff x="0" y="0"/>
          <a:chExt cx="0" cy="0"/>
        </a:xfrm>
      </p:grpSpPr>
      <p:sp>
        <p:nvSpPr>
          <p:cNvPr id="35" name="Google Shape;35;p4"/>
          <p:cNvSpPr/>
          <p:nvPr/>
        </p:nvSpPr>
        <p:spPr>
          <a:xfrm>
            <a:off x="0" y="0"/>
            <a:ext cx="9144000" cy="5143500"/>
          </a:xfrm>
          <a:prstGeom prst="rect">
            <a:avLst/>
          </a:prstGeom>
          <a:gradFill>
            <a:gsLst>
              <a:gs pos="0">
                <a:schemeClr val="accent3"/>
              </a:gs>
              <a:gs pos="100000">
                <a:schemeClr val="accen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6" name="Google Shape;36;p4"/>
          <p:cNvPicPr preferRelativeResize="0"/>
          <p:nvPr/>
        </p:nvPicPr>
        <p:blipFill rotWithShape="1">
          <a:blip r:embed="rId2">
            <a:alphaModFix amt="20000"/>
          </a:blip>
          <a:srcRect l="28008" t="36101" r="25379" b="607"/>
          <a:stretch/>
        </p:blipFill>
        <p:spPr>
          <a:xfrm>
            <a:off x="309650" y="974725"/>
            <a:ext cx="4262352" cy="3255274"/>
          </a:xfrm>
          <a:prstGeom prst="rect">
            <a:avLst/>
          </a:prstGeom>
          <a:noFill/>
          <a:ln>
            <a:noFill/>
          </a:ln>
        </p:spPr>
      </p:pic>
      <p:sp>
        <p:nvSpPr>
          <p:cNvPr id="37" name="Google Shape;37;p4"/>
          <p:cNvSpPr txBox="1"/>
          <p:nvPr/>
        </p:nvSpPr>
        <p:spPr>
          <a:xfrm>
            <a:off x="419100" y="4796335"/>
            <a:ext cx="2026200" cy="1461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600"/>
              <a:buFont typeface="Arial"/>
              <a:buNone/>
            </a:pPr>
            <a:r>
              <a:rPr lang="en" sz="600">
                <a:solidFill>
                  <a:srgbClr val="FFFFFF"/>
                </a:solidFill>
                <a:latin typeface="Proxima Nova Extrabold"/>
                <a:ea typeface="Proxima Nova Extrabold"/>
                <a:cs typeface="Proxima Nova Extrabold"/>
                <a:sym typeface="Proxima Nova Extrabold"/>
              </a:rPr>
              <a:t>© COGNIZANT SOFTVISION 2021</a:t>
            </a:r>
            <a:endParaRPr sz="600" i="0" u="none" strike="noStrike" cap="none">
              <a:solidFill>
                <a:srgbClr val="FFFFFF"/>
              </a:solidFill>
              <a:latin typeface="Proxima Nova Extrabold"/>
              <a:ea typeface="Proxima Nova Extrabold"/>
              <a:cs typeface="Proxima Nova Extrabold"/>
              <a:sym typeface="Proxima Nova Extrabold"/>
            </a:endParaRPr>
          </a:p>
        </p:txBody>
      </p:sp>
      <p:pic>
        <p:nvPicPr>
          <p:cNvPr id="38" name="Google Shape;38;p4"/>
          <p:cNvPicPr preferRelativeResize="0"/>
          <p:nvPr/>
        </p:nvPicPr>
        <p:blipFill>
          <a:blip r:embed="rId3">
            <a:alphaModFix/>
          </a:blip>
          <a:stretch>
            <a:fillRect/>
          </a:stretch>
        </p:blipFill>
        <p:spPr>
          <a:xfrm>
            <a:off x="364114" y="229573"/>
            <a:ext cx="1141451" cy="238490"/>
          </a:xfrm>
          <a:prstGeom prst="rect">
            <a:avLst/>
          </a:prstGeom>
          <a:noFill/>
          <a:ln>
            <a:noFill/>
          </a:ln>
        </p:spPr>
      </p:pic>
      <p:pic>
        <p:nvPicPr>
          <p:cNvPr id="39" name="Google Shape;39;p4"/>
          <p:cNvPicPr preferRelativeResize="0"/>
          <p:nvPr/>
        </p:nvPicPr>
        <p:blipFill rotWithShape="1">
          <a:blip r:embed="rId4">
            <a:alphaModFix amt="20000"/>
          </a:blip>
          <a:srcRect t="18949" r="96619" b="17759"/>
          <a:stretch/>
        </p:blipFill>
        <p:spPr>
          <a:xfrm>
            <a:off x="0" y="974725"/>
            <a:ext cx="309149" cy="3255274"/>
          </a:xfrm>
          <a:prstGeom prst="rect">
            <a:avLst/>
          </a:prstGeom>
          <a:noFill/>
          <a:ln>
            <a:noFill/>
          </a:ln>
        </p:spPr>
      </p:pic>
      <p:pic>
        <p:nvPicPr>
          <p:cNvPr id="40" name="Google Shape;40;p4"/>
          <p:cNvPicPr preferRelativeResize="0"/>
          <p:nvPr/>
        </p:nvPicPr>
        <p:blipFill rotWithShape="1">
          <a:blip r:embed="rId5">
            <a:alphaModFix amt="20000"/>
          </a:blip>
          <a:srcRect l="49995" t="18949" b="17759"/>
          <a:stretch/>
        </p:blipFill>
        <p:spPr>
          <a:xfrm>
            <a:off x="4572101" y="982375"/>
            <a:ext cx="4572374" cy="3255250"/>
          </a:xfrm>
          <a:prstGeom prst="rect">
            <a:avLst/>
          </a:prstGeom>
          <a:noFill/>
          <a:ln>
            <a:noFill/>
          </a:ln>
        </p:spPr>
      </p:pic>
      <p:sp>
        <p:nvSpPr>
          <p:cNvPr id="41" name="Google Shape;41;p4"/>
          <p:cNvSpPr/>
          <p:nvPr/>
        </p:nvSpPr>
        <p:spPr>
          <a:xfrm>
            <a:off x="315275" y="4237675"/>
            <a:ext cx="4250700" cy="89400"/>
          </a:xfrm>
          <a:prstGeom prst="rect">
            <a:avLst/>
          </a:prstGeom>
          <a:gradFill>
            <a:gsLst>
              <a:gs pos="0">
                <a:schemeClr val="accent3"/>
              </a:gs>
              <a:gs pos="100000">
                <a:schemeClr val="accen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4"/>
          <p:cNvSpPr txBox="1">
            <a:spLocks noGrp="1"/>
          </p:cNvSpPr>
          <p:nvPr>
            <p:ph type="title"/>
          </p:nvPr>
        </p:nvSpPr>
        <p:spPr>
          <a:xfrm>
            <a:off x="309150" y="982375"/>
            <a:ext cx="4250700" cy="3255300"/>
          </a:xfrm>
          <a:prstGeom prst="rect">
            <a:avLst/>
          </a:prstGeom>
        </p:spPr>
        <p:txBody>
          <a:bodyPr spcFirstLastPara="1" wrap="square" lIns="137150" tIns="91425" rIns="137150" bIns="91425" anchor="ctr" anchorCtr="0">
            <a:noAutofit/>
          </a:bodyPr>
          <a:lstStyle>
            <a:lvl1pPr lvl="0" rtl="0">
              <a:lnSpc>
                <a:spcPct val="90000"/>
              </a:lnSpc>
              <a:spcBef>
                <a:spcPts val="0"/>
              </a:spcBef>
              <a:spcAft>
                <a:spcPts val="0"/>
              </a:spcAft>
              <a:buNone/>
              <a:defRPr sz="4400" b="0">
                <a:solidFill>
                  <a:srgbClr val="FFFFFF"/>
                </a:solidFill>
                <a:latin typeface="Proxima Nova Extrabold"/>
                <a:ea typeface="Proxima Nova Extrabold"/>
                <a:cs typeface="Proxima Nova Extrabold"/>
                <a:sym typeface="Proxima Nova Extrabold"/>
              </a:defRPr>
            </a:lvl1pPr>
            <a:lvl2pPr lvl="1" rtl="0">
              <a:lnSpc>
                <a:spcPct val="90000"/>
              </a:lnSpc>
              <a:spcBef>
                <a:spcPts val="0"/>
              </a:spcBef>
              <a:spcAft>
                <a:spcPts val="0"/>
              </a:spcAft>
              <a:buNone/>
              <a:defRPr sz="6000" b="0">
                <a:solidFill>
                  <a:srgbClr val="FFFFFF"/>
                </a:solidFill>
                <a:latin typeface="Proxima Nova Extrabold"/>
                <a:ea typeface="Proxima Nova Extrabold"/>
                <a:cs typeface="Proxima Nova Extrabold"/>
                <a:sym typeface="Proxima Nova Extrabold"/>
              </a:defRPr>
            </a:lvl2pPr>
            <a:lvl3pPr lvl="2" rtl="0">
              <a:lnSpc>
                <a:spcPct val="90000"/>
              </a:lnSpc>
              <a:spcBef>
                <a:spcPts val="0"/>
              </a:spcBef>
              <a:spcAft>
                <a:spcPts val="0"/>
              </a:spcAft>
              <a:buNone/>
              <a:defRPr sz="6000" b="0">
                <a:solidFill>
                  <a:srgbClr val="FFFFFF"/>
                </a:solidFill>
                <a:latin typeface="Proxima Nova Extrabold"/>
                <a:ea typeface="Proxima Nova Extrabold"/>
                <a:cs typeface="Proxima Nova Extrabold"/>
                <a:sym typeface="Proxima Nova Extrabold"/>
              </a:defRPr>
            </a:lvl3pPr>
            <a:lvl4pPr lvl="3" rtl="0">
              <a:lnSpc>
                <a:spcPct val="90000"/>
              </a:lnSpc>
              <a:spcBef>
                <a:spcPts val="0"/>
              </a:spcBef>
              <a:spcAft>
                <a:spcPts val="0"/>
              </a:spcAft>
              <a:buNone/>
              <a:defRPr sz="6000" b="0">
                <a:solidFill>
                  <a:srgbClr val="FFFFFF"/>
                </a:solidFill>
                <a:latin typeface="Proxima Nova Extrabold"/>
                <a:ea typeface="Proxima Nova Extrabold"/>
                <a:cs typeface="Proxima Nova Extrabold"/>
                <a:sym typeface="Proxima Nova Extrabold"/>
              </a:defRPr>
            </a:lvl4pPr>
            <a:lvl5pPr lvl="4" rtl="0">
              <a:lnSpc>
                <a:spcPct val="90000"/>
              </a:lnSpc>
              <a:spcBef>
                <a:spcPts val="0"/>
              </a:spcBef>
              <a:spcAft>
                <a:spcPts val="0"/>
              </a:spcAft>
              <a:buNone/>
              <a:defRPr sz="6000" b="0">
                <a:solidFill>
                  <a:srgbClr val="FFFFFF"/>
                </a:solidFill>
                <a:latin typeface="Proxima Nova Extrabold"/>
                <a:ea typeface="Proxima Nova Extrabold"/>
                <a:cs typeface="Proxima Nova Extrabold"/>
                <a:sym typeface="Proxima Nova Extrabold"/>
              </a:defRPr>
            </a:lvl5pPr>
            <a:lvl6pPr lvl="5" rtl="0">
              <a:lnSpc>
                <a:spcPct val="90000"/>
              </a:lnSpc>
              <a:spcBef>
                <a:spcPts val="0"/>
              </a:spcBef>
              <a:spcAft>
                <a:spcPts val="0"/>
              </a:spcAft>
              <a:buNone/>
              <a:defRPr sz="6000" b="0">
                <a:solidFill>
                  <a:srgbClr val="FFFFFF"/>
                </a:solidFill>
                <a:latin typeface="Proxima Nova Extrabold"/>
                <a:ea typeface="Proxima Nova Extrabold"/>
                <a:cs typeface="Proxima Nova Extrabold"/>
                <a:sym typeface="Proxima Nova Extrabold"/>
              </a:defRPr>
            </a:lvl6pPr>
            <a:lvl7pPr lvl="6" rtl="0">
              <a:lnSpc>
                <a:spcPct val="90000"/>
              </a:lnSpc>
              <a:spcBef>
                <a:spcPts val="0"/>
              </a:spcBef>
              <a:spcAft>
                <a:spcPts val="0"/>
              </a:spcAft>
              <a:buNone/>
              <a:defRPr sz="6000" b="0">
                <a:solidFill>
                  <a:srgbClr val="FFFFFF"/>
                </a:solidFill>
                <a:latin typeface="Proxima Nova Extrabold"/>
                <a:ea typeface="Proxima Nova Extrabold"/>
                <a:cs typeface="Proxima Nova Extrabold"/>
                <a:sym typeface="Proxima Nova Extrabold"/>
              </a:defRPr>
            </a:lvl7pPr>
            <a:lvl8pPr lvl="7" rtl="0">
              <a:lnSpc>
                <a:spcPct val="90000"/>
              </a:lnSpc>
              <a:spcBef>
                <a:spcPts val="0"/>
              </a:spcBef>
              <a:spcAft>
                <a:spcPts val="0"/>
              </a:spcAft>
              <a:buNone/>
              <a:defRPr sz="6000" b="0">
                <a:solidFill>
                  <a:srgbClr val="FFFFFF"/>
                </a:solidFill>
                <a:latin typeface="Proxima Nova Extrabold"/>
                <a:ea typeface="Proxima Nova Extrabold"/>
                <a:cs typeface="Proxima Nova Extrabold"/>
                <a:sym typeface="Proxima Nova Extrabold"/>
              </a:defRPr>
            </a:lvl8pPr>
            <a:lvl9pPr lvl="8" rtl="0">
              <a:lnSpc>
                <a:spcPct val="90000"/>
              </a:lnSpc>
              <a:spcBef>
                <a:spcPts val="0"/>
              </a:spcBef>
              <a:spcAft>
                <a:spcPts val="0"/>
              </a:spcAft>
              <a:buNone/>
              <a:defRPr sz="6000" b="0">
                <a:solidFill>
                  <a:srgbClr val="FFFFFF"/>
                </a:solidFill>
                <a:latin typeface="Proxima Nova Extrabold"/>
                <a:ea typeface="Proxima Nova Extrabold"/>
                <a:cs typeface="Proxima Nova Extrabold"/>
                <a:sym typeface="Proxima Nova Extrabold"/>
              </a:defRPr>
            </a:lvl9pPr>
          </a:lstStyle>
          <a:p>
            <a:endParaRPr/>
          </a:p>
        </p:txBody>
      </p:sp>
    </p:spTree>
    <p:extLst>
      <p:ext uri="{BB962C8B-B14F-4D97-AF65-F5344CB8AC3E}">
        <p14:creationId xmlns:p14="http://schemas.microsoft.com/office/powerpoint/2010/main" val="372472666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08_Competitive Research Slide 2">
  <p:cSld name="08_Competitive Research Slide 2">
    <p:spTree>
      <p:nvGrpSpPr>
        <p:cNvPr id="1" name="Shape 193"/>
        <p:cNvGrpSpPr/>
        <p:nvPr/>
      </p:nvGrpSpPr>
      <p:grpSpPr>
        <a:xfrm>
          <a:off x="0" y="0"/>
          <a:ext cx="0" cy="0"/>
          <a:chOff x="0" y="0"/>
          <a:chExt cx="0" cy="0"/>
        </a:xfrm>
      </p:grpSpPr>
      <p:sp>
        <p:nvSpPr>
          <p:cNvPr id="194" name="Google Shape;194;p25"/>
          <p:cNvSpPr/>
          <p:nvPr/>
        </p:nvSpPr>
        <p:spPr>
          <a:xfrm>
            <a:off x="419597" y="923725"/>
            <a:ext cx="7693650" cy="3418200"/>
          </a:xfrm>
          <a:custGeom>
            <a:avLst/>
            <a:gdLst/>
            <a:ahLst/>
            <a:cxnLst/>
            <a:rect l="l" t="t" r="r" b="b"/>
            <a:pathLst>
              <a:path w="307746" h="136728" extrusionOk="0">
                <a:moveTo>
                  <a:pt x="0" y="136584"/>
                </a:moveTo>
                <a:cubicBezTo>
                  <a:pt x="23701" y="133991"/>
                  <a:pt x="90912" y="143788"/>
                  <a:pt x="142203" y="121024"/>
                </a:cubicBezTo>
                <a:cubicBezTo>
                  <a:pt x="193494" y="98260"/>
                  <a:pt x="280156" y="20171"/>
                  <a:pt x="307746" y="0"/>
                </a:cubicBezTo>
              </a:path>
            </a:pathLst>
          </a:custGeom>
          <a:noFill/>
          <a:ln w="9525" cap="flat" cmpd="sng">
            <a:solidFill>
              <a:srgbClr val="CCCCCC"/>
            </a:solidFill>
            <a:prstDash val="dot"/>
            <a:round/>
            <a:headEnd type="none" w="med" len="med"/>
            <a:tailEnd type="triangle" w="med" len="med"/>
          </a:ln>
        </p:spPr>
      </p:sp>
      <p:sp>
        <p:nvSpPr>
          <p:cNvPr id="195" name="Google Shape;195;p25"/>
          <p:cNvSpPr txBox="1">
            <a:spLocks noGrp="1"/>
          </p:cNvSpPr>
          <p:nvPr>
            <p:ph type="title"/>
          </p:nvPr>
        </p:nvSpPr>
        <p:spPr>
          <a:xfrm>
            <a:off x="419600" y="1568727"/>
            <a:ext cx="1619100" cy="932400"/>
          </a:xfrm>
          <a:prstGeom prst="rect">
            <a:avLst/>
          </a:prstGeom>
        </p:spPr>
        <p:txBody>
          <a:bodyPr spcFirstLastPara="1" wrap="square" lIns="0" tIns="0" rIns="137150" bIns="0" anchor="ctr" anchorCtr="0">
            <a:noAutofit/>
          </a:bodyPr>
          <a:lstStyle>
            <a:lvl1pPr lvl="0" rtl="0">
              <a:lnSpc>
                <a:spcPct val="90000"/>
              </a:lnSpc>
              <a:spcBef>
                <a:spcPts val="0"/>
              </a:spcBef>
              <a:spcAft>
                <a:spcPts val="0"/>
              </a:spcAft>
              <a:buNone/>
              <a:defRPr sz="3000" b="0">
                <a:solidFill>
                  <a:schemeClr val="dk1"/>
                </a:solidFill>
                <a:latin typeface="Proxima Nova Extrabold"/>
                <a:ea typeface="Proxima Nova Extrabold"/>
                <a:cs typeface="Proxima Nova Extrabold"/>
                <a:sym typeface="Proxima Nova Extrabold"/>
              </a:defRPr>
            </a:lvl1pPr>
            <a:lvl2pPr lvl="1" rtl="0">
              <a:lnSpc>
                <a:spcPct val="90000"/>
              </a:lnSpc>
              <a:spcBef>
                <a:spcPts val="0"/>
              </a:spcBef>
              <a:spcAft>
                <a:spcPts val="0"/>
              </a:spcAft>
              <a:buNone/>
              <a:defRPr sz="3000" b="0">
                <a:solidFill>
                  <a:schemeClr val="dk1"/>
                </a:solidFill>
                <a:latin typeface="Proxima Nova Extrabold"/>
                <a:ea typeface="Proxima Nova Extrabold"/>
                <a:cs typeface="Proxima Nova Extrabold"/>
                <a:sym typeface="Proxima Nova Extrabold"/>
              </a:defRPr>
            </a:lvl2pPr>
            <a:lvl3pPr lvl="2" rtl="0">
              <a:lnSpc>
                <a:spcPct val="90000"/>
              </a:lnSpc>
              <a:spcBef>
                <a:spcPts val="0"/>
              </a:spcBef>
              <a:spcAft>
                <a:spcPts val="0"/>
              </a:spcAft>
              <a:buNone/>
              <a:defRPr sz="3000" b="0">
                <a:solidFill>
                  <a:schemeClr val="dk1"/>
                </a:solidFill>
                <a:latin typeface="Proxima Nova Extrabold"/>
                <a:ea typeface="Proxima Nova Extrabold"/>
                <a:cs typeface="Proxima Nova Extrabold"/>
                <a:sym typeface="Proxima Nova Extrabold"/>
              </a:defRPr>
            </a:lvl3pPr>
            <a:lvl4pPr lvl="3" rtl="0">
              <a:lnSpc>
                <a:spcPct val="90000"/>
              </a:lnSpc>
              <a:spcBef>
                <a:spcPts val="0"/>
              </a:spcBef>
              <a:spcAft>
                <a:spcPts val="0"/>
              </a:spcAft>
              <a:buNone/>
              <a:defRPr sz="3000" b="0">
                <a:solidFill>
                  <a:schemeClr val="dk1"/>
                </a:solidFill>
                <a:latin typeface="Proxima Nova Extrabold"/>
                <a:ea typeface="Proxima Nova Extrabold"/>
                <a:cs typeface="Proxima Nova Extrabold"/>
                <a:sym typeface="Proxima Nova Extrabold"/>
              </a:defRPr>
            </a:lvl4pPr>
            <a:lvl5pPr lvl="4" rtl="0">
              <a:lnSpc>
                <a:spcPct val="90000"/>
              </a:lnSpc>
              <a:spcBef>
                <a:spcPts val="0"/>
              </a:spcBef>
              <a:spcAft>
                <a:spcPts val="0"/>
              </a:spcAft>
              <a:buNone/>
              <a:defRPr sz="3000" b="0">
                <a:solidFill>
                  <a:schemeClr val="dk1"/>
                </a:solidFill>
                <a:latin typeface="Proxima Nova Extrabold"/>
                <a:ea typeface="Proxima Nova Extrabold"/>
                <a:cs typeface="Proxima Nova Extrabold"/>
                <a:sym typeface="Proxima Nova Extrabold"/>
              </a:defRPr>
            </a:lvl5pPr>
            <a:lvl6pPr lvl="5" rtl="0">
              <a:lnSpc>
                <a:spcPct val="90000"/>
              </a:lnSpc>
              <a:spcBef>
                <a:spcPts val="0"/>
              </a:spcBef>
              <a:spcAft>
                <a:spcPts val="0"/>
              </a:spcAft>
              <a:buNone/>
              <a:defRPr sz="3000" b="0">
                <a:solidFill>
                  <a:schemeClr val="dk1"/>
                </a:solidFill>
                <a:latin typeface="Proxima Nova Extrabold"/>
                <a:ea typeface="Proxima Nova Extrabold"/>
                <a:cs typeface="Proxima Nova Extrabold"/>
                <a:sym typeface="Proxima Nova Extrabold"/>
              </a:defRPr>
            </a:lvl6pPr>
            <a:lvl7pPr lvl="6" rtl="0">
              <a:lnSpc>
                <a:spcPct val="90000"/>
              </a:lnSpc>
              <a:spcBef>
                <a:spcPts val="0"/>
              </a:spcBef>
              <a:spcAft>
                <a:spcPts val="0"/>
              </a:spcAft>
              <a:buNone/>
              <a:defRPr sz="3000" b="0">
                <a:solidFill>
                  <a:schemeClr val="dk1"/>
                </a:solidFill>
                <a:latin typeface="Proxima Nova Extrabold"/>
                <a:ea typeface="Proxima Nova Extrabold"/>
                <a:cs typeface="Proxima Nova Extrabold"/>
                <a:sym typeface="Proxima Nova Extrabold"/>
              </a:defRPr>
            </a:lvl7pPr>
            <a:lvl8pPr lvl="7" rtl="0">
              <a:lnSpc>
                <a:spcPct val="90000"/>
              </a:lnSpc>
              <a:spcBef>
                <a:spcPts val="0"/>
              </a:spcBef>
              <a:spcAft>
                <a:spcPts val="0"/>
              </a:spcAft>
              <a:buNone/>
              <a:defRPr sz="3000" b="0">
                <a:solidFill>
                  <a:schemeClr val="dk1"/>
                </a:solidFill>
                <a:latin typeface="Proxima Nova Extrabold"/>
                <a:ea typeface="Proxima Nova Extrabold"/>
                <a:cs typeface="Proxima Nova Extrabold"/>
                <a:sym typeface="Proxima Nova Extrabold"/>
              </a:defRPr>
            </a:lvl8pPr>
            <a:lvl9pPr lvl="8" rtl="0">
              <a:lnSpc>
                <a:spcPct val="90000"/>
              </a:lnSpc>
              <a:spcBef>
                <a:spcPts val="0"/>
              </a:spcBef>
              <a:spcAft>
                <a:spcPts val="0"/>
              </a:spcAft>
              <a:buNone/>
              <a:defRPr sz="3000" b="0">
                <a:solidFill>
                  <a:schemeClr val="dk1"/>
                </a:solidFill>
                <a:latin typeface="Proxima Nova Extrabold"/>
                <a:ea typeface="Proxima Nova Extrabold"/>
                <a:cs typeface="Proxima Nova Extrabold"/>
                <a:sym typeface="Proxima Nova Extrabold"/>
              </a:defRPr>
            </a:lvl9pPr>
          </a:lstStyle>
          <a:p>
            <a:endParaRPr/>
          </a:p>
        </p:txBody>
      </p:sp>
      <p:sp>
        <p:nvSpPr>
          <p:cNvPr id="196" name="Google Shape;196;p25"/>
          <p:cNvSpPr txBox="1">
            <a:spLocks noGrp="1"/>
          </p:cNvSpPr>
          <p:nvPr>
            <p:ph type="title" idx="2"/>
          </p:nvPr>
        </p:nvSpPr>
        <p:spPr>
          <a:xfrm>
            <a:off x="419600" y="2692399"/>
            <a:ext cx="1619100" cy="354900"/>
          </a:xfrm>
          <a:prstGeom prst="rect">
            <a:avLst/>
          </a:prstGeom>
        </p:spPr>
        <p:txBody>
          <a:bodyPr spcFirstLastPara="1" wrap="square" lIns="0" tIns="0" rIns="137150" bIns="0" anchor="ctr" anchorCtr="0">
            <a:noAutofit/>
          </a:bodyPr>
          <a:lstStyle>
            <a:lvl1pPr lvl="0" rtl="0">
              <a:lnSpc>
                <a:spcPct val="100000"/>
              </a:lnSpc>
              <a:spcBef>
                <a:spcPts val="0"/>
              </a:spcBef>
              <a:spcAft>
                <a:spcPts val="0"/>
              </a:spcAft>
              <a:buNone/>
              <a:defRPr sz="900" b="0">
                <a:solidFill>
                  <a:schemeClr val="dk1"/>
                </a:solidFill>
                <a:latin typeface="Proxima Nova"/>
                <a:ea typeface="Proxima Nova"/>
                <a:cs typeface="Proxima Nova"/>
                <a:sym typeface="Proxima Nova"/>
              </a:defRPr>
            </a:lvl1pPr>
            <a:lvl2pPr lvl="1" rtl="0">
              <a:lnSpc>
                <a:spcPct val="100000"/>
              </a:lnSpc>
              <a:spcBef>
                <a:spcPts val="0"/>
              </a:spcBef>
              <a:spcAft>
                <a:spcPts val="0"/>
              </a:spcAft>
              <a:buNone/>
              <a:defRPr sz="900" b="0">
                <a:solidFill>
                  <a:schemeClr val="dk1"/>
                </a:solidFill>
                <a:latin typeface="Proxima Nova"/>
                <a:ea typeface="Proxima Nova"/>
                <a:cs typeface="Proxima Nova"/>
                <a:sym typeface="Proxima Nova"/>
              </a:defRPr>
            </a:lvl2pPr>
            <a:lvl3pPr lvl="2" rtl="0">
              <a:lnSpc>
                <a:spcPct val="100000"/>
              </a:lnSpc>
              <a:spcBef>
                <a:spcPts val="0"/>
              </a:spcBef>
              <a:spcAft>
                <a:spcPts val="0"/>
              </a:spcAft>
              <a:buNone/>
              <a:defRPr sz="900" b="0">
                <a:solidFill>
                  <a:schemeClr val="dk1"/>
                </a:solidFill>
                <a:latin typeface="Proxima Nova"/>
                <a:ea typeface="Proxima Nova"/>
                <a:cs typeface="Proxima Nova"/>
                <a:sym typeface="Proxima Nova"/>
              </a:defRPr>
            </a:lvl3pPr>
            <a:lvl4pPr lvl="3" rtl="0">
              <a:lnSpc>
                <a:spcPct val="100000"/>
              </a:lnSpc>
              <a:spcBef>
                <a:spcPts val="0"/>
              </a:spcBef>
              <a:spcAft>
                <a:spcPts val="0"/>
              </a:spcAft>
              <a:buNone/>
              <a:defRPr sz="900" b="0">
                <a:solidFill>
                  <a:schemeClr val="dk1"/>
                </a:solidFill>
                <a:latin typeface="Proxima Nova"/>
                <a:ea typeface="Proxima Nova"/>
                <a:cs typeface="Proxima Nova"/>
                <a:sym typeface="Proxima Nova"/>
              </a:defRPr>
            </a:lvl4pPr>
            <a:lvl5pPr lvl="4" rtl="0">
              <a:lnSpc>
                <a:spcPct val="100000"/>
              </a:lnSpc>
              <a:spcBef>
                <a:spcPts val="0"/>
              </a:spcBef>
              <a:spcAft>
                <a:spcPts val="0"/>
              </a:spcAft>
              <a:buNone/>
              <a:defRPr sz="900" b="0">
                <a:solidFill>
                  <a:schemeClr val="dk1"/>
                </a:solidFill>
                <a:latin typeface="Proxima Nova"/>
                <a:ea typeface="Proxima Nova"/>
                <a:cs typeface="Proxima Nova"/>
                <a:sym typeface="Proxima Nova"/>
              </a:defRPr>
            </a:lvl5pPr>
            <a:lvl6pPr lvl="5" rtl="0">
              <a:lnSpc>
                <a:spcPct val="100000"/>
              </a:lnSpc>
              <a:spcBef>
                <a:spcPts val="0"/>
              </a:spcBef>
              <a:spcAft>
                <a:spcPts val="0"/>
              </a:spcAft>
              <a:buNone/>
              <a:defRPr sz="900" b="0">
                <a:solidFill>
                  <a:schemeClr val="dk1"/>
                </a:solidFill>
                <a:latin typeface="Proxima Nova"/>
                <a:ea typeface="Proxima Nova"/>
                <a:cs typeface="Proxima Nova"/>
                <a:sym typeface="Proxima Nova"/>
              </a:defRPr>
            </a:lvl6pPr>
            <a:lvl7pPr lvl="6" rtl="0">
              <a:lnSpc>
                <a:spcPct val="100000"/>
              </a:lnSpc>
              <a:spcBef>
                <a:spcPts val="0"/>
              </a:spcBef>
              <a:spcAft>
                <a:spcPts val="0"/>
              </a:spcAft>
              <a:buNone/>
              <a:defRPr sz="900" b="0">
                <a:solidFill>
                  <a:schemeClr val="dk1"/>
                </a:solidFill>
                <a:latin typeface="Proxima Nova"/>
                <a:ea typeface="Proxima Nova"/>
                <a:cs typeface="Proxima Nova"/>
                <a:sym typeface="Proxima Nova"/>
              </a:defRPr>
            </a:lvl7pPr>
            <a:lvl8pPr lvl="7" rtl="0">
              <a:lnSpc>
                <a:spcPct val="100000"/>
              </a:lnSpc>
              <a:spcBef>
                <a:spcPts val="0"/>
              </a:spcBef>
              <a:spcAft>
                <a:spcPts val="0"/>
              </a:spcAft>
              <a:buNone/>
              <a:defRPr sz="900" b="0">
                <a:solidFill>
                  <a:schemeClr val="dk1"/>
                </a:solidFill>
                <a:latin typeface="Proxima Nova"/>
                <a:ea typeface="Proxima Nova"/>
                <a:cs typeface="Proxima Nova"/>
                <a:sym typeface="Proxima Nova"/>
              </a:defRPr>
            </a:lvl8pPr>
            <a:lvl9pPr lvl="8" rtl="0">
              <a:lnSpc>
                <a:spcPct val="100000"/>
              </a:lnSpc>
              <a:spcBef>
                <a:spcPts val="0"/>
              </a:spcBef>
              <a:spcAft>
                <a:spcPts val="0"/>
              </a:spcAft>
              <a:buNone/>
              <a:defRPr sz="900" b="0">
                <a:solidFill>
                  <a:schemeClr val="dk1"/>
                </a:solidFill>
                <a:latin typeface="Proxima Nova"/>
                <a:ea typeface="Proxima Nova"/>
                <a:cs typeface="Proxima Nova"/>
                <a:sym typeface="Proxima Nova"/>
              </a:defRPr>
            </a:lvl9pPr>
          </a:lstStyle>
          <a:p>
            <a:endParaRPr/>
          </a:p>
        </p:txBody>
      </p:sp>
      <p:sp>
        <p:nvSpPr>
          <p:cNvPr id="197" name="Google Shape;197;p25"/>
          <p:cNvSpPr txBox="1">
            <a:spLocks noGrp="1"/>
          </p:cNvSpPr>
          <p:nvPr>
            <p:ph type="title" idx="3"/>
          </p:nvPr>
        </p:nvSpPr>
        <p:spPr>
          <a:xfrm>
            <a:off x="2069056" y="1568727"/>
            <a:ext cx="1619100" cy="932400"/>
          </a:xfrm>
          <a:prstGeom prst="rect">
            <a:avLst/>
          </a:prstGeom>
        </p:spPr>
        <p:txBody>
          <a:bodyPr spcFirstLastPara="1" wrap="square" lIns="0" tIns="0" rIns="137150" bIns="0" anchor="ctr" anchorCtr="0">
            <a:noAutofit/>
          </a:bodyPr>
          <a:lstStyle>
            <a:lvl1pPr lvl="0" rtl="0">
              <a:lnSpc>
                <a:spcPct val="90000"/>
              </a:lnSpc>
              <a:spcBef>
                <a:spcPts val="0"/>
              </a:spcBef>
              <a:spcAft>
                <a:spcPts val="0"/>
              </a:spcAft>
              <a:buNone/>
              <a:defRPr sz="3000" b="0">
                <a:solidFill>
                  <a:schemeClr val="dk1"/>
                </a:solidFill>
                <a:latin typeface="Proxima Nova Extrabold"/>
                <a:ea typeface="Proxima Nova Extrabold"/>
                <a:cs typeface="Proxima Nova Extrabold"/>
                <a:sym typeface="Proxima Nova Extrabold"/>
              </a:defRPr>
            </a:lvl1pPr>
            <a:lvl2pPr lvl="1" rtl="0">
              <a:lnSpc>
                <a:spcPct val="90000"/>
              </a:lnSpc>
              <a:spcBef>
                <a:spcPts val="0"/>
              </a:spcBef>
              <a:spcAft>
                <a:spcPts val="0"/>
              </a:spcAft>
              <a:buNone/>
              <a:defRPr sz="3000" b="0">
                <a:solidFill>
                  <a:schemeClr val="dk1"/>
                </a:solidFill>
                <a:latin typeface="Proxima Nova Extrabold"/>
                <a:ea typeface="Proxima Nova Extrabold"/>
                <a:cs typeface="Proxima Nova Extrabold"/>
                <a:sym typeface="Proxima Nova Extrabold"/>
              </a:defRPr>
            </a:lvl2pPr>
            <a:lvl3pPr lvl="2" rtl="0">
              <a:lnSpc>
                <a:spcPct val="90000"/>
              </a:lnSpc>
              <a:spcBef>
                <a:spcPts val="0"/>
              </a:spcBef>
              <a:spcAft>
                <a:spcPts val="0"/>
              </a:spcAft>
              <a:buNone/>
              <a:defRPr sz="3000" b="0">
                <a:solidFill>
                  <a:schemeClr val="dk1"/>
                </a:solidFill>
                <a:latin typeface="Proxima Nova Extrabold"/>
                <a:ea typeface="Proxima Nova Extrabold"/>
                <a:cs typeface="Proxima Nova Extrabold"/>
                <a:sym typeface="Proxima Nova Extrabold"/>
              </a:defRPr>
            </a:lvl3pPr>
            <a:lvl4pPr lvl="3" rtl="0">
              <a:lnSpc>
                <a:spcPct val="90000"/>
              </a:lnSpc>
              <a:spcBef>
                <a:spcPts val="0"/>
              </a:spcBef>
              <a:spcAft>
                <a:spcPts val="0"/>
              </a:spcAft>
              <a:buNone/>
              <a:defRPr sz="3000" b="0">
                <a:solidFill>
                  <a:schemeClr val="dk1"/>
                </a:solidFill>
                <a:latin typeface="Proxima Nova Extrabold"/>
                <a:ea typeface="Proxima Nova Extrabold"/>
                <a:cs typeface="Proxima Nova Extrabold"/>
                <a:sym typeface="Proxima Nova Extrabold"/>
              </a:defRPr>
            </a:lvl4pPr>
            <a:lvl5pPr lvl="4" rtl="0">
              <a:lnSpc>
                <a:spcPct val="90000"/>
              </a:lnSpc>
              <a:spcBef>
                <a:spcPts val="0"/>
              </a:spcBef>
              <a:spcAft>
                <a:spcPts val="0"/>
              </a:spcAft>
              <a:buNone/>
              <a:defRPr sz="3000" b="0">
                <a:solidFill>
                  <a:schemeClr val="dk1"/>
                </a:solidFill>
                <a:latin typeface="Proxima Nova Extrabold"/>
                <a:ea typeface="Proxima Nova Extrabold"/>
                <a:cs typeface="Proxima Nova Extrabold"/>
                <a:sym typeface="Proxima Nova Extrabold"/>
              </a:defRPr>
            </a:lvl5pPr>
            <a:lvl6pPr lvl="5" rtl="0">
              <a:lnSpc>
                <a:spcPct val="90000"/>
              </a:lnSpc>
              <a:spcBef>
                <a:spcPts val="0"/>
              </a:spcBef>
              <a:spcAft>
                <a:spcPts val="0"/>
              </a:spcAft>
              <a:buNone/>
              <a:defRPr sz="3000" b="0">
                <a:solidFill>
                  <a:schemeClr val="dk1"/>
                </a:solidFill>
                <a:latin typeface="Proxima Nova Extrabold"/>
                <a:ea typeface="Proxima Nova Extrabold"/>
                <a:cs typeface="Proxima Nova Extrabold"/>
                <a:sym typeface="Proxima Nova Extrabold"/>
              </a:defRPr>
            </a:lvl6pPr>
            <a:lvl7pPr lvl="6" rtl="0">
              <a:lnSpc>
                <a:spcPct val="90000"/>
              </a:lnSpc>
              <a:spcBef>
                <a:spcPts val="0"/>
              </a:spcBef>
              <a:spcAft>
                <a:spcPts val="0"/>
              </a:spcAft>
              <a:buNone/>
              <a:defRPr sz="3000" b="0">
                <a:solidFill>
                  <a:schemeClr val="dk1"/>
                </a:solidFill>
                <a:latin typeface="Proxima Nova Extrabold"/>
                <a:ea typeface="Proxima Nova Extrabold"/>
                <a:cs typeface="Proxima Nova Extrabold"/>
                <a:sym typeface="Proxima Nova Extrabold"/>
              </a:defRPr>
            </a:lvl7pPr>
            <a:lvl8pPr lvl="7" rtl="0">
              <a:lnSpc>
                <a:spcPct val="90000"/>
              </a:lnSpc>
              <a:spcBef>
                <a:spcPts val="0"/>
              </a:spcBef>
              <a:spcAft>
                <a:spcPts val="0"/>
              </a:spcAft>
              <a:buNone/>
              <a:defRPr sz="3000" b="0">
                <a:solidFill>
                  <a:schemeClr val="dk1"/>
                </a:solidFill>
                <a:latin typeface="Proxima Nova Extrabold"/>
                <a:ea typeface="Proxima Nova Extrabold"/>
                <a:cs typeface="Proxima Nova Extrabold"/>
                <a:sym typeface="Proxima Nova Extrabold"/>
              </a:defRPr>
            </a:lvl8pPr>
            <a:lvl9pPr lvl="8" rtl="0">
              <a:lnSpc>
                <a:spcPct val="90000"/>
              </a:lnSpc>
              <a:spcBef>
                <a:spcPts val="0"/>
              </a:spcBef>
              <a:spcAft>
                <a:spcPts val="0"/>
              </a:spcAft>
              <a:buNone/>
              <a:defRPr sz="3000" b="0">
                <a:solidFill>
                  <a:schemeClr val="dk1"/>
                </a:solidFill>
                <a:latin typeface="Proxima Nova Extrabold"/>
                <a:ea typeface="Proxima Nova Extrabold"/>
                <a:cs typeface="Proxima Nova Extrabold"/>
                <a:sym typeface="Proxima Nova Extrabold"/>
              </a:defRPr>
            </a:lvl9pPr>
          </a:lstStyle>
          <a:p>
            <a:endParaRPr/>
          </a:p>
        </p:txBody>
      </p:sp>
      <p:sp>
        <p:nvSpPr>
          <p:cNvPr id="198" name="Google Shape;198;p25"/>
          <p:cNvSpPr txBox="1">
            <a:spLocks noGrp="1"/>
          </p:cNvSpPr>
          <p:nvPr>
            <p:ph type="title" idx="4"/>
          </p:nvPr>
        </p:nvSpPr>
        <p:spPr>
          <a:xfrm>
            <a:off x="2069056" y="2692399"/>
            <a:ext cx="1619100" cy="354900"/>
          </a:xfrm>
          <a:prstGeom prst="rect">
            <a:avLst/>
          </a:prstGeom>
        </p:spPr>
        <p:txBody>
          <a:bodyPr spcFirstLastPara="1" wrap="square" lIns="0" tIns="0" rIns="137150" bIns="0" anchor="ctr" anchorCtr="0">
            <a:noAutofit/>
          </a:bodyPr>
          <a:lstStyle>
            <a:lvl1pPr lvl="0" rtl="0">
              <a:lnSpc>
                <a:spcPct val="100000"/>
              </a:lnSpc>
              <a:spcBef>
                <a:spcPts val="0"/>
              </a:spcBef>
              <a:spcAft>
                <a:spcPts val="0"/>
              </a:spcAft>
              <a:buNone/>
              <a:defRPr sz="900" b="0">
                <a:solidFill>
                  <a:schemeClr val="dk1"/>
                </a:solidFill>
                <a:latin typeface="Proxima Nova"/>
                <a:ea typeface="Proxima Nova"/>
                <a:cs typeface="Proxima Nova"/>
                <a:sym typeface="Proxima Nova"/>
              </a:defRPr>
            </a:lvl1pPr>
            <a:lvl2pPr lvl="1" rtl="0">
              <a:lnSpc>
                <a:spcPct val="100000"/>
              </a:lnSpc>
              <a:spcBef>
                <a:spcPts val="0"/>
              </a:spcBef>
              <a:spcAft>
                <a:spcPts val="0"/>
              </a:spcAft>
              <a:buNone/>
              <a:defRPr sz="900" b="0">
                <a:solidFill>
                  <a:schemeClr val="dk1"/>
                </a:solidFill>
                <a:latin typeface="Proxima Nova"/>
                <a:ea typeface="Proxima Nova"/>
                <a:cs typeface="Proxima Nova"/>
                <a:sym typeface="Proxima Nova"/>
              </a:defRPr>
            </a:lvl2pPr>
            <a:lvl3pPr lvl="2" rtl="0">
              <a:lnSpc>
                <a:spcPct val="100000"/>
              </a:lnSpc>
              <a:spcBef>
                <a:spcPts val="0"/>
              </a:spcBef>
              <a:spcAft>
                <a:spcPts val="0"/>
              </a:spcAft>
              <a:buNone/>
              <a:defRPr sz="900" b="0">
                <a:solidFill>
                  <a:schemeClr val="dk1"/>
                </a:solidFill>
                <a:latin typeface="Proxima Nova"/>
                <a:ea typeface="Proxima Nova"/>
                <a:cs typeface="Proxima Nova"/>
                <a:sym typeface="Proxima Nova"/>
              </a:defRPr>
            </a:lvl3pPr>
            <a:lvl4pPr lvl="3" rtl="0">
              <a:lnSpc>
                <a:spcPct val="100000"/>
              </a:lnSpc>
              <a:spcBef>
                <a:spcPts val="0"/>
              </a:spcBef>
              <a:spcAft>
                <a:spcPts val="0"/>
              </a:spcAft>
              <a:buNone/>
              <a:defRPr sz="900" b="0">
                <a:solidFill>
                  <a:schemeClr val="dk1"/>
                </a:solidFill>
                <a:latin typeface="Proxima Nova"/>
                <a:ea typeface="Proxima Nova"/>
                <a:cs typeface="Proxima Nova"/>
                <a:sym typeface="Proxima Nova"/>
              </a:defRPr>
            </a:lvl4pPr>
            <a:lvl5pPr lvl="4" rtl="0">
              <a:lnSpc>
                <a:spcPct val="100000"/>
              </a:lnSpc>
              <a:spcBef>
                <a:spcPts val="0"/>
              </a:spcBef>
              <a:spcAft>
                <a:spcPts val="0"/>
              </a:spcAft>
              <a:buNone/>
              <a:defRPr sz="900" b="0">
                <a:solidFill>
                  <a:schemeClr val="dk1"/>
                </a:solidFill>
                <a:latin typeface="Proxima Nova"/>
                <a:ea typeface="Proxima Nova"/>
                <a:cs typeface="Proxima Nova"/>
                <a:sym typeface="Proxima Nova"/>
              </a:defRPr>
            </a:lvl5pPr>
            <a:lvl6pPr lvl="5" rtl="0">
              <a:lnSpc>
                <a:spcPct val="100000"/>
              </a:lnSpc>
              <a:spcBef>
                <a:spcPts val="0"/>
              </a:spcBef>
              <a:spcAft>
                <a:spcPts val="0"/>
              </a:spcAft>
              <a:buNone/>
              <a:defRPr sz="900" b="0">
                <a:solidFill>
                  <a:schemeClr val="dk1"/>
                </a:solidFill>
                <a:latin typeface="Proxima Nova"/>
                <a:ea typeface="Proxima Nova"/>
                <a:cs typeface="Proxima Nova"/>
                <a:sym typeface="Proxima Nova"/>
              </a:defRPr>
            </a:lvl6pPr>
            <a:lvl7pPr lvl="6" rtl="0">
              <a:lnSpc>
                <a:spcPct val="100000"/>
              </a:lnSpc>
              <a:spcBef>
                <a:spcPts val="0"/>
              </a:spcBef>
              <a:spcAft>
                <a:spcPts val="0"/>
              </a:spcAft>
              <a:buNone/>
              <a:defRPr sz="900" b="0">
                <a:solidFill>
                  <a:schemeClr val="dk1"/>
                </a:solidFill>
                <a:latin typeface="Proxima Nova"/>
                <a:ea typeface="Proxima Nova"/>
                <a:cs typeface="Proxima Nova"/>
                <a:sym typeface="Proxima Nova"/>
              </a:defRPr>
            </a:lvl7pPr>
            <a:lvl8pPr lvl="7" rtl="0">
              <a:lnSpc>
                <a:spcPct val="100000"/>
              </a:lnSpc>
              <a:spcBef>
                <a:spcPts val="0"/>
              </a:spcBef>
              <a:spcAft>
                <a:spcPts val="0"/>
              </a:spcAft>
              <a:buNone/>
              <a:defRPr sz="900" b="0">
                <a:solidFill>
                  <a:schemeClr val="dk1"/>
                </a:solidFill>
                <a:latin typeface="Proxima Nova"/>
                <a:ea typeface="Proxima Nova"/>
                <a:cs typeface="Proxima Nova"/>
                <a:sym typeface="Proxima Nova"/>
              </a:defRPr>
            </a:lvl8pPr>
            <a:lvl9pPr lvl="8" rtl="0">
              <a:lnSpc>
                <a:spcPct val="100000"/>
              </a:lnSpc>
              <a:spcBef>
                <a:spcPts val="0"/>
              </a:spcBef>
              <a:spcAft>
                <a:spcPts val="0"/>
              </a:spcAft>
              <a:buNone/>
              <a:defRPr sz="900" b="0">
                <a:solidFill>
                  <a:schemeClr val="dk1"/>
                </a:solidFill>
                <a:latin typeface="Proxima Nova"/>
                <a:ea typeface="Proxima Nova"/>
                <a:cs typeface="Proxima Nova"/>
                <a:sym typeface="Proxima Nova"/>
              </a:defRPr>
            </a:lvl9pPr>
          </a:lstStyle>
          <a:p>
            <a:endParaRPr/>
          </a:p>
        </p:txBody>
      </p:sp>
      <p:sp>
        <p:nvSpPr>
          <p:cNvPr id="199" name="Google Shape;199;p25"/>
          <p:cNvSpPr txBox="1">
            <a:spLocks noGrp="1"/>
          </p:cNvSpPr>
          <p:nvPr>
            <p:ph type="title" idx="5"/>
          </p:nvPr>
        </p:nvSpPr>
        <p:spPr>
          <a:xfrm>
            <a:off x="4572000" y="1884750"/>
            <a:ext cx="4174800" cy="1374000"/>
          </a:xfrm>
          <a:prstGeom prst="rect">
            <a:avLst/>
          </a:prstGeom>
        </p:spPr>
        <p:txBody>
          <a:bodyPr spcFirstLastPara="1" wrap="square" lIns="137150" tIns="0" rIns="137150" bIns="0" anchor="ctr" anchorCtr="0">
            <a:noAutofit/>
          </a:bodyPr>
          <a:lstStyle>
            <a:lvl1pPr lvl="0" rtl="0">
              <a:lnSpc>
                <a:spcPct val="100000"/>
              </a:lnSpc>
              <a:spcBef>
                <a:spcPts val="0"/>
              </a:spcBef>
              <a:spcAft>
                <a:spcPts val="0"/>
              </a:spcAft>
              <a:buNone/>
              <a:defRPr sz="1800" b="0">
                <a:solidFill>
                  <a:schemeClr val="dk1"/>
                </a:solidFill>
                <a:latin typeface="Proxima Nova"/>
                <a:ea typeface="Proxima Nova"/>
                <a:cs typeface="Proxima Nova"/>
                <a:sym typeface="Proxima Nova"/>
              </a:defRPr>
            </a:lvl1pPr>
            <a:lvl2pPr lvl="1" rtl="0">
              <a:lnSpc>
                <a:spcPct val="90000"/>
              </a:lnSpc>
              <a:spcBef>
                <a:spcPts val="0"/>
              </a:spcBef>
              <a:spcAft>
                <a:spcPts val="0"/>
              </a:spcAft>
              <a:buNone/>
              <a:defRPr sz="1800" b="0">
                <a:solidFill>
                  <a:schemeClr val="dk1"/>
                </a:solidFill>
                <a:latin typeface="Proxima Nova"/>
                <a:ea typeface="Proxima Nova"/>
                <a:cs typeface="Proxima Nova"/>
                <a:sym typeface="Proxima Nova"/>
              </a:defRPr>
            </a:lvl2pPr>
            <a:lvl3pPr lvl="2" rtl="0">
              <a:lnSpc>
                <a:spcPct val="90000"/>
              </a:lnSpc>
              <a:spcBef>
                <a:spcPts val="0"/>
              </a:spcBef>
              <a:spcAft>
                <a:spcPts val="0"/>
              </a:spcAft>
              <a:buNone/>
              <a:defRPr sz="1800" b="0">
                <a:solidFill>
                  <a:schemeClr val="dk1"/>
                </a:solidFill>
                <a:latin typeface="Proxima Nova"/>
                <a:ea typeface="Proxima Nova"/>
                <a:cs typeface="Proxima Nova"/>
                <a:sym typeface="Proxima Nova"/>
              </a:defRPr>
            </a:lvl3pPr>
            <a:lvl4pPr lvl="3" rtl="0">
              <a:lnSpc>
                <a:spcPct val="90000"/>
              </a:lnSpc>
              <a:spcBef>
                <a:spcPts val="0"/>
              </a:spcBef>
              <a:spcAft>
                <a:spcPts val="0"/>
              </a:spcAft>
              <a:buNone/>
              <a:defRPr sz="1800" b="0">
                <a:solidFill>
                  <a:schemeClr val="dk1"/>
                </a:solidFill>
                <a:latin typeface="Proxima Nova"/>
                <a:ea typeface="Proxima Nova"/>
                <a:cs typeface="Proxima Nova"/>
                <a:sym typeface="Proxima Nova"/>
              </a:defRPr>
            </a:lvl4pPr>
            <a:lvl5pPr lvl="4" rtl="0">
              <a:lnSpc>
                <a:spcPct val="90000"/>
              </a:lnSpc>
              <a:spcBef>
                <a:spcPts val="0"/>
              </a:spcBef>
              <a:spcAft>
                <a:spcPts val="0"/>
              </a:spcAft>
              <a:buNone/>
              <a:defRPr sz="1800" b="0">
                <a:solidFill>
                  <a:schemeClr val="dk1"/>
                </a:solidFill>
                <a:latin typeface="Proxima Nova"/>
                <a:ea typeface="Proxima Nova"/>
                <a:cs typeface="Proxima Nova"/>
                <a:sym typeface="Proxima Nova"/>
              </a:defRPr>
            </a:lvl5pPr>
            <a:lvl6pPr lvl="5" rtl="0">
              <a:lnSpc>
                <a:spcPct val="90000"/>
              </a:lnSpc>
              <a:spcBef>
                <a:spcPts val="0"/>
              </a:spcBef>
              <a:spcAft>
                <a:spcPts val="0"/>
              </a:spcAft>
              <a:buNone/>
              <a:defRPr sz="1800" b="0">
                <a:solidFill>
                  <a:schemeClr val="dk1"/>
                </a:solidFill>
                <a:latin typeface="Proxima Nova"/>
                <a:ea typeface="Proxima Nova"/>
                <a:cs typeface="Proxima Nova"/>
                <a:sym typeface="Proxima Nova"/>
              </a:defRPr>
            </a:lvl6pPr>
            <a:lvl7pPr lvl="6" rtl="0">
              <a:lnSpc>
                <a:spcPct val="90000"/>
              </a:lnSpc>
              <a:spcBef>
                <a:spcPts val="0"/>
              </a:spcBef>
              <a:spcAft>
                <a:spcPts val="0"/>
              </a:spcAft>
              <a:buNone/>
              <a:defRPr sz="1800" b="0">
                <a:solidFill>
                  <a:schemeClr val="dk1"/>
                </a:solidFill>
                <a:latin typeface="Proxima Nova"/>
                <a:ea typeface="Proxima Nova"/>
                <a:cs typeface="Proxima Nova"/>
                <a:sym typeface="Proxima Nova"/>
              </a:defRPr>
            </a:lvl7pPr>
            <a:lvl8pPr lvl="7" rtl="0">
              <a:lnSpc>
                <a:spcPct val="90000"/>
              </a:lnSpc>
              <a:spcBef>
                <a:spcPts val="0"/>
              </a:spcBef>
              <a:spcAft>
                <a:spcPts val="0"/>
              </a:spcAft>
              <a:buNone/>
              <a:defRPr sz="1800" b="0">
                <a:solidFill>
                  <a:schemeClr val="dk1"/>
                </a:solidFill>
                <a:latin typeface="Proxima Nova"/>
                <a:ea typeface="Proxima Nova"/>
                <a:cs typeface="Proxima Nova"/>
                <a:sym typeface="Proxima Nova"/>
              </a:defRPr>
            </a:lvl8pPr>
            <a:lvl9pPr lvl="8" rtl="0">
              <a:lnSpc>
                <a:spcPct val="90000"/>
              </a:lnSpc>
              <a:spcBef>
                <a:spcPts val="0"/>
              </a:spcBef>
              <a:spcAft>
                <a:spcPts val="0"/>
              </a:spcAft>
              <a:buNone/>
              <a:defRPr sz="1800" b="0">
                <a:solidFill>
                  <a:schemeClr val="dk1"/>
                </a:solidFill>
                <a:latin typeface="Proxima Nova"/>
                <a:ea typeface="Proxima Nova"/>
                <a:cs typeface="Proxima Nova"/>
                <a:sym typeface="Proxima Nova"/>
              </a:defRPr>
            </a:lvl9pPr>
          </a:lstStyle>
          <a:p>
            <a:endParaRPr/>
          </a:p>
        </p:txBody>
      </p:sp>
      <p:sp>
        <p:nvSpPr>
          <p:cNvPr id="200" name="Google Shape;200;p25"/>
          <p:cNvSpPr txBox="1">
            <a:spLocks noGrp="1"/>
          </p:cNvSpPr>
          <p:nvPr>
            <p:ph type="title" idx="6"/>
          </p:nvPr>
        </p:nvSpPr>
        <p:spPr>
          <a:xfrm>
            <a:off x="419600" y="2981224"/>
            <a:ext cx="1619100" cy="932400"/>
          </a:xfrm>
          <a:prstGeom prst="rect">
            <a:avLst/>
          </a:prstGeom>
        </p:spPr>
        <p:txBody>
          <a:bodyPr spcFirstLastPara="1" wrap="square" lIns="0" tIns="0" rIns="137150" bIns="0" anchor="ctr" anchorCtr="0">
            <a:noAutofit/>
          </a:bodyPr>
          <a:lstStyle>
            <a:lvl1pPr lvl="0" rtl="0">
              <a:lnSpc>
                <a:spcPct val="90000"/>
              </a:lnSpc>
              <a:spcBef>
                <a:spcPts val="0"/>
              </a:spcBef>
              <a:spcAft>
                <a:spcPts val="0"/>
              </a:spcAft>
              <a:buNone/>
              <a:defRPr sz="3000" b="0">
                <a:solidFill>
                  <a:schemeClr val="dk1"/>
                </a:solidFill>
                <a:latin typeface="Proxima Nova Extrabold"/>
                <a:ea typeface="Proxima Nova Extrabold"/>
                <a:cs typeface="Proxima Nova Extrabold"/>
                <a:sym typeface="Proxima Nova Extrabold"/>
              </a:defRPr>
            </a:lvl1pPr>
            <a:lvl2pPr lvl="1" rtl="0">
              <a:lnSpc>
                <a:spcPct val="90000"/>
              </a:lnSpc>
              <a:spcBef>
                <a:spcPts val="0"/>
              </a:spcBef>
              <a:spcAft>
                <a:spcPts val="0"/>
              </a:spcAft>
              <a:buNone/>
              <a:defRPr sz="3000" b="0">
                <a:solidFill>
                  <a:schemeClr val="dk1"/>
                </a:solidFill>
                <a:latin typeface="Proxima Nova Extrabold"/>
                <a:ea typeface="Proxima Nova Extrabold"/>
                <a:cs typeface="Proxima Nova Extrabold"/>
                <a:sym typeface="Proxima Nova Extrabold"/>
              </a:defRPr>
            </a:lvl2pPr>
            <a:lvl3pPr lvl="2" rtl="0">
              <a:lnSpc>
                <a:spcPct val="90000"/>
              </a:lnSpc>
              <a:spcBef>
                <a:spcPts val="0"/>
              </a:spcBef>
              <a:spcAft>
                <a:spcPts val="0"/>
              </a:spcAft>
              <a:buNone/>
              <a:defRPr sz="3000" b="0">
                <a:solidFill>
                  <a:schemeClr val="dk1"/>
                </a:solidFill>
                <a:latin typeface="Proxima Nova Extrabold"/>
                <a:ea typeface="Proxima Nova Extrabold"/>
                <a:cs typeface="Proxima Nova Extrabold"/>
                <a:sym typeface="Proxima Nova Extrabold"/>
              </a:defRPr>
            </a:lvl3pPr>
            <a:lvl4pPr lvl="3" rtl="0">
              <a:lnSpc>
                <a:spcPct val="90000"/>
              </a:lnSpc>
              <a:spcBef>
                <a:spcPts val="0"/>
              </a:spcBef>
              <a:spcAft>
                <a:spcPts val="0"/>
              </a:spcAft>
              <a:buNone/>
              <a:defRPr sz="3000" b="0">
                <a:solidFill>
                  <a:schemeClr val="dk1"/>
                </a:solidFill>
                <a:latin typeface="Proxima Nova Extrabold"/>
                <a:ea typeface="Proxima Nova Extrabold"/>
                <a:cs typeface="Proxima Nova Extrabold"/>
                <a:sym typeface="Proxima Nova Extrabold"/>
              </a:defRPr>
            </a:lvl4pPr>
            <a:lvl5pPr lvl="4" rtl="0">
              <a:lnSpc>
                <a:spcPct val="90000"/>
              </a:lnSpc>
              <a:spcBef>
                <a:spcPts val="0"/>
              </a:spcBef>
              <a:spcAft>
                <a:spcPts val="0"/>
              </a:spcAft>
              <a:buNone/>
              <a:defRPr sz="3000" b="0">
                <a:solidFill>
                  <a:schemeClr val="dk1"/>
                </a:solidFill>
                <a:latin typeface="Proxima Nova Extrabold"/>
                <a:ea typeface="Proxima Nova Extrabold"/>
                <a:cs typeface="Proxima Nova Extrabold"/>
                <a:sym typeface="Proxima Nova Extrabold"/>
              </a:defRPr>
            </a:lvl5pPr>
            <a:lvl6pPr lvl="5" rtl="0">
              <a:lnSpc>
                <a:spcPct val="90000"/>
              </a:lnSpc>
              <a:spcBef>
                <a:spcPts val="0"/>
              </a:spcBef>
              <a:spcAft>
                <a:spcPts val="0"/>
              </a:spcAft>
              <a:buNone/>
              <a:defRPr sz="3000" b="0">
                <a:solidFill>
                  <a:schemeClr val="dk1"/>
                </a:solidFill>
                <a:latin typeface="Proxima Nova Extrabold"/>
                <a:ea typeface="Proxima Nova Extrabold"/>
                <a:cs typeface="Proxima Nova Extrabold"/>
                <a:sym typeface="Proxima Nova Extrabold"/>
              </a:defRPr>
            </a:lvl6pPr>
            <a:lvl7pPr lvl="6" rtl="0">
              <a:lnSpc>
                <a:spcPct val="90000"/>
              </a:lnSpc>
              <a:spcBef>
                <a:spcPts val="0"/>
              </a:spcBef>
              <a:spcAft>
                <a:spcPts val="0"/>
              </a:spcAft>
              <a:buNone/>
              <a:defRPr sz="3000" b="0">
                <a:solidFill>
                  <a:schemeClr val="dk1"/>
                </a:solidFill>
                <a:latin typeface="Proxima Nova Extrabold"/>
                <a:ea typeface="Proxima Nova Extrabold"/>
                <a:cs typeface="Proxima Nova Extrabold"/>
                <a:sym typeface="Proxima Nova Extrabold"/>
              </a:defRPr>
            </a:lvl7pPr>
            <a:lvl8pPr lvl="7" rtl="0">
              <a:lnSpc>
                <a:spcPct val="90000"/>
              </a:lnSpc>
              <a:spcBef>
                <a:spcPts val="0"/>
              </a:spcBef>
              <a:spcAft>
                <a:spcPts val="0"/>
              </a:spcAft>
              <a:buNone/>
              <a:defRPr sz="3000" b="0">
                <a:solidFill>
                  <a:schemeClr val="dk1"/>
                </a:solidFill>
                <a:latin typeface="Proxima Nova Extrabold"/>
                <a:ea typeface="Proxima Nova Extrabold"/>
                <a:cs typeface="Proxima Nova Extrabold"/>
                <a:sym typeface="Proxima Nova Extrabold"/>
              </a:defRPr>
            </a:lvl8pPr>
            <a:lvl9pPr lvl="8" rtl="0">
              <a:lnSpc>
                <a:spcPct val="90000"/>
              </a:lnSpc>
              <a:spcBef>
                <a:spcPts val="0"/>
              </a:spcBef>
              <a:spcAft>
                <a:spcPts val="0"/>
              </a:spcAft>
              <a:buNone/>
              <a:defRPr sz="3000" b="0">
                <a:solidFill>
                  <a:schemeClr val="dk1"/>
                </a:solidFill>
                <a:latin typeface="Proxima Nova Extrabold"/>
                <a:ea typeface="Proxima Nova Extrabold"/>
                <a:cs typeface="Proxima Nova Extrabold"/>
                <a:sym typeface="Proxima Nova Extrabold"/>
              </a:defRPr>
            </a:lvl9pPr>
          </a:lstStyle>
          <a:p>
            <a:endParaRPr/>
          </a:p>
        </p:txBody>
      </p:sp>
      <p:sp>
        <p:nvSpPr>
          <p:cNvPr id="201" name="Google Shape;201;p25"/>
          <p:cNvSpPr txBox="1">
            <a:spLocks noGrp="1"/>
          </p:cNvSpPr>
          <p:nvPr>
            <p:ph type="title" idx="7"/>
          </p:nvPr>
        </p:nvSpPr>
        <p:spPr>
          <a:xfrm>
            <a:off x="419600" y="4104897"/>
            <a:ext cx="1619100" cy="354900"/>
          </a:xfrm>
          <a:prstGeom prst="rect">
            <a:avLst/>
          </a:prstGeom>
        </p:spPr>
        <p:txBody>
          <a:bodyPr spcFirstLastPara="1" wrap="square" lIns="0" tIns="0" rIns="137150" bIns="0" anchor="ctr" anchorCtr="0">
            <a:noAutofit/>
          </a:bodyPr>
          <a:lstStyle>
            <a:lvl1pPr lvl="0" rtl="0">
              <a:lnSpc>
                <a:spcPct val="100000"/>
              </a:lnSpc>
              <a:spcBef>
                <a:spcPts val="0"/>
              </a:spcBef>
              <a:spcAft>
                <a:spcPts val="0"/>
              </a:spcAft>
              <a:buNone/>
              <a:defRPr sz="900" b="0">
                <a:solidFill>
                  <a:schemeClr val="dk1"/>
                </a:solidFill>
                <a:latin typeface="Proxima Nova"/>
                <a:ea typeface="Proxima Nova"/>
                <a:cs typeface="Proxima Nova"/>
                <a:sym typeface="Proxima Nova"/>
              </a:defRPr>
            </a:lvl1pPr>
            <a:lvl2pPr lvl="1" rtl="0">
              <a:lnSpc>
                <a:spcPct val="100000"/>
              </a:lnSpc>
              <a:spcBef>
                <a:spcPts val="0"/>
              </a:spcBef>
              <a:spcAft>
                <a:spcPts val="0"/>
              </a:spcAft>
              <a:buNone/>
              <a:defRPr sz="900" b="0">
                <a:solidFill>
                  <a:schemeClr val="dk1"/>
                </a:solidFill>
                <a:latin typeface="Proxima Nova"/>
                <a:ea typeface="Proxima Nova"/>
                <a:cs typeface="Proxima Nova"/>
                <a:sym typeface="Proxima Nova"/>
              </a:defRPr>
            </a:lvl2pPr>
            <a:lvl3pPr lvl="2" rtl="0">
              <a:lnSpc>
                <a:spcPct val="100000"/>
              </a:lnSpc>
              <a:spcBef>
                <a:spcPts val="0"/>
              </a:spcBef>
              <a:spcAft>
                <a:spcPts val="0"/>
              </a:spcAft>
              <a:buNone/>
              <a:defRPr sz="900" b="0">
                <a:solidFill>
                  <a:schemeClr val="dk1"/>
                </a:solidFill>
                <a:latin typeface="Proxima Nova"/>
                <a:ea typeface="Proxima Nova"/>
                <a:cs typeface="Proxima Nova"/>
                <a:sym typeface="Proxima Nova"/>
              </a:defRPr>
            </a:lvl3pPr>
            <a:lvl4pPr lvl="3" rtl="0">
              <a:lnSpc>
                <a:spcPct val="100000"/>
              </a:lnSpc>
              <a:spcBef>
                <a:spcPts val="0"/>
              </a:spcBef>
              <a:spcAft>
                <a:spcPts val="0"/>
              </a:spcAft>
              <a:buNone/>
              <a:defRPr sz="900" b="0">
                <a:solidFill>
                  <a:schemeClr val="dk1"/>
                </a:solidFill>
                <a:latin typeface="Proxima Nova"/>
                <a:ea typeface="Proxima Nova"/>
                <a:cs typeface="Proxima Nova"/>
                <a:sym typeface="Proxima Nova"/>
              </a:defRPr>
            </a:lvl4pPr>
            <a:lvl5pPr lvl="4" rtl="0">
              <a:lnSpc>
                <a:spcPct val="100000"/>
              </a:lnSpc>
              <a:spcBef>
                <a:spcPts val="0"/>
              </a:spcBef>
              <a:spcAft>
                <a:spcPts val="0"/>
              </a:spcAft>
              <a:buNone/>
              <a:defRPr sz="900" b="0">
                <a:solidFill>
                  <a:schemeClr val="dk1"/>
                </a:solidFill>
                <a:latin typeface="Proxima Nova"/>
                <a:ea typeface="Proxima Nova"/>
                <a:cs typeface="Proxima Nova"/>
                <a:sym typeface="Proxima Nova"/>
              </a:defRPr>
            </a:lvl5pPr>
            <a:lvl6pPr lvl="5" rtl="0">
              <a:lnSpc>
                <a:spcPct val="100000"/>
              </a:lnSpc>
              <a:spcBef>
                <a:spcPts val="0"/>
              </a:spcBef>
              <a:spcAft>
                <a:spcPts val="0"/>
              </a:spcAft>
              <a:buNone/>
              <a:defRPr sz="900" b="0">
                <a:solidFill>
                  <a:schemeClr val="dk1"/>
                </a:solidFill>
                <a:latin typeface="Proxima Nova"/>
                <a:ea typeface="Proxima Nova"/>
                <a:cs typeface="Proxima Nova"/>
                <a:sym typeface="Proxima Nova"/>
              </a:defRPr>
            </a:lvl6pPr>
            <a:lvl7pPr lvl="6" rtl="0">
              <a:lnSpc>
                <a:spcPct val="100000"/>
              </a:lnSpc>
              <a:spcBef>
                <a:spcPts val="0"/>
              </a:spcBef>
              <a:spcAft>
                <a:spcPts val="0"/>
              </a:spcAft>
              <a:buNone/>
              <a:defRPr sz="900" b="0">
                <a:solidFill>
                  <a:schemeClr val="dk1"/>
                </a:solidFill>
                <a:latin typeface="Proxima Nova"/>
                <a:ea typeface="Proxima Nova"/>
                <a:cs typeface="Proxima Nova"/>
                <a:sym typeface="Proxima Nova"/>
              </a:defRPr>
            </a:lvl7pPr>
            <a:lvl8pPr lvl="7" rtl="0">
              <a:lnSpc>
                <a:spcPct val="100000"/>
              </a:lnSpc>
              <a:spcBef>
                <a:spcPts val="0"/>
              </a:spcBef>
              <a:spcAft>
                <a:spcPts val="0"/>
              </a:spcAft>
              <a:buNone/>
              <a:defRPr sz="900" b="0">
                <a:solidFill>
                  <a:schemeClr val="dk1"/>
                </a:solidFill>
                <a:latin typeface="Proxima Nova"/>
                <a:ea typeface="Proxima Nova"/>
                <a:cs typeface="Proxima Nova"/>
                <a:sym typeface="Proxima Nova"/>
              </a:defRPr>
            </a:lvl8pPr>
            <a:lvl9pPr lvl="8" rtl="0">
              <a:lnSpc>
                <a:spcPct val="100000"/>
              </a:lnSpc>
              <a:spcBef>
                <a:spcPts val="0"/>
              </a:spcBef>
              <a:spcAft>
                <a:spcPts val="0"/>
              </a:spcAft>
              <a:buNone/>
              <a:defRPr sz="900" b="0">
                <a:solidFill>
                  <a:schemeClr val="dk1"/>
                </a:solidFill>
                <a:latin typeface="Proxima Nova"/>
                <a:ea typeface="Proxima Nova"/>
                <a:cs typeface="Proxima Nova"/>
                <a:sym typeface="Proxima Nova"/>
              </a:defRPr>
            </a:lvl9pPr>
          </a:lstStyle>
          <a:p>
            <a:endParaRPr/>
          </a:p>
        </p:txBody>
      </p:sp>
      <p:sp>
        <p:nvSpPr>
          <p:cNvPr id="202" name="Google Shape;202;p25"/>
          <p:cNvSpPr txBox="1">
            <a:spLocks noGrp="1"/>
          </p:cNvSpPr>
          <p:nvPr>
            <p:ph type="title" idx="8"/>
          </p:nvPr>
        </p:nvSpPr>
        <p:spPr>
          <a:xfrm>
            <a:off x="2069056" y="2981224"/>
            <a:ext cx="1619100" cy="932400"/>
          </a:xfrm>
          <a:prstGeom prst="rect">
            <a:avLst/>
          </a:prstGeom>
        </p:spPr>
        <p:txBody>
          <a:bodyPr spcFirstLastPara="1" wrap="square" lIns="0" tIns="0" rIns="137150" bIns="0" anchor="ctr" anchorCtr="0">
            <a:noAutofit/>
          </a:bodyPr>
          <a:lstStyle>
            <a:lvl1pPr lvl="0" rtl="0">
              <a:lnSpc>
                <a:spcPct val="90000"/>
              </a:lnSpc>
              <a:spcBef>
                <a:spcPts val="0"/>
              </a:spcBef>
              <a:spcAft>
                <a:spcPts val="0"/>
              </a:spcAft>
              <a:buNone/>
              <a:defRPr sz="3000" b="0">
                <a:solidFill>
                  <a:schemeClr val="dk1"/>
                </a:solidFill>
                <a:latin typeface="Proxima Nova Extrabold"/>
                <a:ea typeface="Proxima Nova Extrabold"/>
                <a:cs typeface="Proxima Nova Extrabold"/>
                <a:sym typeface="Proxima Nova Extrabold"/>
              </a:defRPr>
            </a:lvl1pPr>
            <a:lvl2pPr lvl="1" rtl="0">
              <a:lnSpc>
                <a:spcPct val="90000"/>
              </a:lnSpc>
              <a:spcBef>
                <a:spcPts val="0"/>
              </a:spcBef>
              <a:spcAft>
                <a:spcPts val="0"/>
              </a:spcAft>
              <a:buNone/>
              <a:defRPr sz="3000" b="0">
                <a:solidFill>
                  <a:schemeClr val="dk1"/>
                </a:solidFill>
                <a:latin typeface="Proxima Nova Extrabold"/>
                <a:ea typeface="Proxima Nova Extrabold"/>
                <a:cs typeface="Proxima Nova Extrabold"/>
                <a:sym typeface="Proxima Nova Extrabold"/>
              </a:defRPr>
            </a:lvl2pPr>
            <a:lvl3pPr lvl="2" rtl="0">
              <a:lnSpc>
                <a:spcPct val="90000"/>
              </a:lnSpc>
              <a:spcBef>
                <a:spcPts val="0"/>
              </a:spcBef>
              <a:spcAft>
                <a:spcPts val="0"/>
              </a:spcAft>
              <a:buNone/>
              <a:defRPr sz="3000" b="0">
                <a:solidFill>
                  <a:schemeClr val="dk1"/>
                </a:solidFill>
                <a:latin typeface="Proxima Nova Extrabold"/>
                <a:ea typeface="Proxima Nova Extrabold"/>
                <a:cs typeface="Proxima Nova Extrabold"/>
                <a:sym typeface="Proxima Nova Extrabold"/>
              </a:defRPr>
            </a:lvl3pPr>
            <a:lvl4pPr lvl="3" rtl="0">
              <a:lnSpc>
                <a:spcPct val="90000"/>
              </a:lnSpc>
              <a:spcBef>
                <a:spcPts val="0"/>
              </a:spcBef>
              <a:spcAft>
                <a:spcPts val="0"/>
              </a:spcAft>
              <a:buNone/>
              <a:defRPr sz="3000" b="0">
                <a:solidFill>
                  <a:schemeClr val="dk1"/>
                </a:solidFill>
                <a:latin typeface="Proxima Nova Extrabold"/>
                <a:ea typeface="Proxima Nova Extrabold"/>
                <a:cs typeface="Proxima Nova Extrabold"/>
                <a:sym typeface="Proxima Nova Extrabold"/>
              </a:defRPr>
            </a:lvl4pPr>
            <a:lvl5pPr lvl="4" rtl="0">
              <a:lnSpc>
                <a:spcPct val="90000"/>
              </a:lnSpc>
              <a:spcBef>
                <a:spcPts val="0"/>
              </a:spcBef>
              <a:spcAft>
                <a:spcPts val="0"/>
              </a:spcAft>
              <a:buNone/>
              <a:defRPr sz="3000" b="0">
                <a:solidFill>
                  <a:schemeClr val="dk1"/>
                </a:solidFill>
                <a:latin typeface="Proxima Nova Extrabold"/>
                <a:ea typeface="Proxima Nova Extrabold"/>
                <a:cs typeface="Proxima Nova Extrabold"/>
                <a:sym typeface="Proxima Nova Extrabold"/>
              </a:defRPr>
            </a:lvl5pPr>
            <a:lvl6pPr lvl="5" rtl="0">
              <a:lnSpc>
                <a:spcPct val="90000"/>
              </a:lnSpc>
              <a:spcBef>
                <a:spcPts val="0"/>
              </a:spcBef>
              <a:spcAft>
                <a:spcPts val="0"/>
              </a:spcAft>
              <a:buNone/>
              <a:defRPr sz="3000" b="0">
                <a:solidFill>
                  <a:schemeClr val="dk1"/>
                </a:solidFill>
                <a:latin typeface="Proxima Nova Extrabold"/>
                <a:ea typeface="Proxima Nova Extrabold"/>
                <a:cs typeface="Proxima Nova Extrabold"/>
                <a:sym typeface="Proxima Nova Extrabold"/>
              </a:defRPr>
            </a:lvl6pPr>
            <a:lvl7pPr lvl="6" rtl="0">
              <a:lnSpc>
                <a:spcPct val="90000"/>
              </a:lnSpc>
              <a:spcBef>
                <a:spcPts val="0"/>
              </a:spcBef>
              <a:spcAft>
                <a:spcPts val="0"/>
              </a:spcAft>
              <a:buNone/>
              <a:defRPr sz="3000" b="0">
                <a:solidFill>
                  <a:schemeClr val="dk1"/>
                </a:solidFill>
                <a:latin typeface="Proxima Nova Extrabold"/>
                <a:ea typeface="Proxima Nova Extrabold"/>
                <a:cs typeface="Proxima Nova Extrabold"/>
                <a:sym typeface="Proxima Nova Extrabold"/>
              </a:defRPr>
            </a:lvl7pPr>
            <a:lvl8pPr lvl="7" rtl="0">
              <a:lnSpc>
                <a:spcPct val="90000"/>
              </a:lnSpc>
              <a:spcBef>
                <a:spcPts val="0"/>
              </a:spcBef>
              <a:spcAft>
                <a:spcPts val="0"/>
              </a:spcAft>
              <a:buNone/>
              <a:defRPr sz="3000" b="0">
                <a:solidFill>
                  <a:schemeClr val="dk1"/>
                </a:solidFill>
                <a:latin typeface="Proxima Nova Extrabold"/>
                <a:ea typeface="Proxima Nova Extrabold"/>
                <a:cs typeface="Proxima Nova Extrabold"/>
                <a:sym typeface="Proxima Nova Extrabold"/>
              </a:defRPr>
            </a:lvl8pPr>
            <a:lvl9pPr lvl="8" rtl="0">
              <a:lnSpc>
                <a:spcPct val="90000"/>
              </a:lnSpc>
              <a:spcBef>
                <a:spcPts val="0"/>
              </a:spcBef>
              <a:spcAft>
                <a:spcPts val="0"/>
              </a:spcAft>
              <a:buNone/>
              <a:defRPr sz="3000" b="0">
                <a:solidFill>
                  <a:schemeClr val="dk1"/>
                </a:solidFill>
                <a:latin typeface="Proxima Nova Extrabold"/>
                <a:ea typeface="Proxima Nova Extrabold"/>
                <a:cs typeface="Proxima Nova Extrabold"/>
                <a:sym typeface="Proxima Nova Extrabold"/>
              </a:defRPr>
            </a:lvl9pPr>
          </a:lstStyle>
          <a:p>
            <a:endParaRPr/>
          </a:p>
        </p:txBody>
      </p:sp>
      <p:sp>
        <p:nvSpPr>
          <p:cNvPr id="203" name="Google Shape;203;p25"/>
          <p:cNvSpPr txBox="1">
            <a:spLocks noGrp="1"/>
          </p:cNvSpPr>
          <p:nvPr>
            <p:ph type="title" idx="9"/>
          </p:nvPr>
        </p:nvSpPr>
        <p:spPr>
          <a:xfrm>
            <a:off x="2069056" y="4104897"/>
            <a:ext cx="1619100" cy="354900"/>
          </a:xfrm>
          <a:prstGeom prst="rect">
            <a:avLst/>
          </a:prstGeom>
        </p:spPr>
        <p:txBody>
          <a:bodyPr spcFirstLastPara="1" wrap="square" lIns="0" tIns="0" rIns="137150" bIns="0" anchor="ctr" anchorCtr="0">
            <a:noAutofit/>
          </a:bodyPr>
          <a:lstStyle>
            <a:lvl1pPr lvl="0" rtl="0">
              <a:lnSpc>
                <a:spcPct val="100000"/>
              </a:lnSpc>
              <a:spcBef>
                <a:spcPts val="0"/>
              </a:spcBef>
              <a:spcAft>
                <a:spcPts val="0"/>
              </a:spcAft>
              <a:buNone/>
              <a:defRPr sz="900" b="0">
                <a:solidFill>
                  <a:schemeClr val="dk1"/>
                </a:solidFill>
                <a:latin typeface="Proxima Nova"/>
                <a:ea typeface="Proxima Nova"/>
                <a:cs typeface="Proxima Nova"/>
                <a:sym typeface="Proxima Nova"/>
              </a:defRPr>
            </a:lvl1pPr>
            <a:lvl2pPr lvl="1" rtl="0">
              <a:lnSpc>
                <a:spcPct val="100000"/>
              </a:lnSpc>
              <a:spcBef>
                <a:spcPts val="0"/>
              </a:spcBef>
              <a:spcAft>
                <a:spcPts val="0"/>
              </a:spcAft>
              <a:buNone/>
              <a:defRPr sz="900" b="0">
                <a:solidFill>
                  <a:schemeClr val="dk1"/>
                </a:solidFill>
                <a:latin typeface="Proxima Nova"/>
                <a:ea typeface="Proxima Nova"/>
                <a:cs typeface="Proxima Nova"/>
                <a:sym typeface="Proxima Nova"/>
              </a:defRPr>
            </a:lvl2pPr>
            <a:lvl3pPr lvl="2" rtl="0">
              <a:lnSpc>
                <a:spcPct val="100000"/>
              </a:lnSpc>
              <a:spcBef>
                <a:spcPts val="0"/>
              </a:spcBef>
              <a:spcAft>
                <a:spcPts val="0"/>
              </a:spcAft>
              <a:buNone/>
              <a:defRPr sz="900" b="0">
                <a:solidFill>
                  <a:schemeClr val="dk1"/>
                </a:solidFill>
                <a:latin typeface="Proxima Nova"/>
                <a:ea typeface="Proxima Nova"/>
                <a:cs typeface="Proxima Nova"/>
                <a:sym typeface="Proxima Nova"/>
              </a:defRPr>
            </a:lvl3pPr>
            <a:lvl4pPr lvl="3" rtl="0">
              <a:lnSpc>
                <a:spcPct val="100000"/>
              </a:lnSpc>
              <a:spcBef>
                <a:spcPts val="0"/>
              </a:spcBef>
              <a:spcAft>
                <a:spcPts val="0"/>
              </a:spcAft>
              <a:buNone/>
              <a:defRPr sz="900" b="0">
                <a:solidFill>
                  <a:schemeClr val="dk1"/>
                </a:solidFill>
                <a:latin typeface="Proxima Nova"/>
                <a:ea typeface="Proxima Nova"/>
                <a:cs typeface="Proxima Nova"/>
                <a:sym typeface="Proxima Nova"/>
              </a:defRPr>
            </a:lvl4pPr>
            <a:lvl5pPr lvl="4" rtl="0">
              <a:lnSpc>
                <a:spcPct val="100000"/>
              </a:lnSpc>
              <a:spcBef>
                <a:spcPts val="0"/>
              </a:spcBef>
              <a:spcAft>
                <a:spcPts val="0"/>
              </a:spcAft>
              <a:buNone/>
              <a:defRPr sz="900" b="0">
                <a:solidFill>
                  <a:schemeClr val="dk1"/>
                </a:solidFill>
                <a:latin typeface="Proxima Nova"/>
                <a:ea typeface="Proxima Nova"/>
                <a:cs typeface="Proxima Nova"/>
                <a:sym typeface="Proxima Nova"/>
              </a:defRPr>
            </a:lvl5pPr>
            <a:lvl6pPr lvl="5" rtl="0">
              <a:lnSpc>
                <a:spcPct val="100000"/>
              </a:lnSpc>
              <a:spcBef>
                <a:spcPts val="0"/>
              </a:spcBef>
              <a:spcAft>
                <a:spcPts val="0"/>
              </a:spcAft>
              <a:buNone/>
              <a:defRPr sz="900" b="0">
                <a:solidFill>
                  <a:schemeClr val="dk1"/>
                </a:solidFill>
                <a:latin typeface="Proxima Nova"/>
                <a:ea typeface="Proxima Nova"/>
                <a:cs typeface="Proxima Nova"/>
                <a:sym typeface="Proxima Nova"/>
              </a:defRPr>
            </a:lvl6pPr>
            <a:lvl7pPr lvl="6" rtl="0">
              <a:lnSpc>
                <a:spcPct val="100000"/>
              </a:lnSpc>
              <a:spcBef>
                <a:spcPts val="0"/>
              </a:spcBef>
              <a:spcAft>
                <a:spcPts val="0"/>
              </a:spcAft>
              <a:buNone/>
              <a:defRPr sz="900" b="0">
                <a:solidFill>
                  <a:schemeClr val="dk1"/>
                </a:solidFill>
                <a:latin typeface="Proxima Nova"/>
                <a:ea typeface="Proxima Nova"/>
                <a:cs typeface="Proxima Nova"/>
                <a:sym typeface="Proxima Nova"/>
              </a:defRPr>
            </a:lvl7pPr>
            <a:lvl8pPr lvl="7" rtl="0">
              <a:lnSpc>
                <a:spcPct val="100000"/>
              </a:lnSpc>
              <a:spcBef>
                <a:spcPts val="0"/>
              </a:spcBef>
              <a:spcAft>
                <a:spcPts val="0"/>
              </a:spcAft>
              <a:buNone/>
              <a:defRPr sz="900" b="0">
                <a:solidFill>
                  <a:schemeClr val="dk1"/>
                </a:solidFill>
                <a:latin typeface="Proxima Nova"/>
                <a:ea typeface="Proxima Nova"/>
                <a:cs typeface="Proxima Nova"/>
                <a:sym typeface="Proxima Nova"/>
              </a:defRPr>
            </a:lvl8pPr>
            <a:lvl9pPr lvl="8" rtl="0">
              <a:lnSpc>
                <a:spcPct val="100000"/>
              </a:lnSpc>
              <a:spcBef>
                <a:spcPts val="0"/>
              </a:spcBef>
              <a:spcAft>
                <a:spcPts val="0"/>
              </a:spcAft>
              <a:buNone/>
              <a:defRPr sz="900" b="0">
                <a:solidFill>
                  <a:schemeClr val="dk1"/>
                </a:solidFill>
                <a:latin typeface="Proxima Nova"/>
                <a:ea typeface="Proxima Nova"/>
                <a:cs typeface="Proxima Nova"/>
                <a:sym typeface="Proxima Nova"/>
              </a:defRPr>
            </a:lvl9pPr>
          </a:lstStyle>
          <a:p>
            <a:endParaRPr/>
          </a:p>
        </p:txBody>
      </p:sp>
      <p:sp>
        <p:nvSpPr>
          <p:cNvPr id="204" name="Google Shape;204;p25"/>
          <p:cNvSpPr txBox="1">
            <a:spLocks noGrp="1"/>
          </p:cNvSpPr>
          <p:nvPr>
            <p:ph type="title" idx="13"/>
          </p:nvPr>
        </p:nvSpPr>
        <p:spPr>
          <a:xfrm>
            <a:off x="419600" y="725813"/>
            <a:ext cx="4250700" cy="885600"/>
          </a:xfrm>
          <a:prstGeom prst="rect">
            <a:avLst/>
          </a:prstGeom>
        </p:spPr>
        <p:txBody>
          <a:bodyPr spcFirstLastPara="1" wrap="square" lIns="0" tIns="0" rIns="137150" bIns="0" anchor="ctr" anchorCtr="0">
            <a:noAutofit/>
          </a:bodyPr>
          <a:lstStyle>
            <a:lvl1pPr lvl="0" rtl="0">
              <a:lnSpc>
                <a:spcPct val="90000"/>
              </a:lnSpc>
              <a:spcBef>
                <a:spcPts val="0"/>
              </a:spcBef>
              <a:spcAft>
                <a:spcPts val="0"/>
              </a:spcAft>
              <a:buNone/>
              <a:defRPr sz="2400" b="0">
                <a:solidFill>
                  <a:schemeClr val="dk1"/>
                </a:solidFill>
                <a:latin typeface="Proxima Nova Extrabold"/>
                <a:ea typeface="Proxima Nova Extrabold"/>
                <a:cs typeface="Proxima Nova Extrabold"/>
                <a:sym typeface="Proxima Nova Extrabold"/>
              </a:defRPr>
            </a:lvl1pPr>
            <a:lvl2pPr lvl="1" rtl="0">
              <a:lnSpc>
                <a:spcPct val="90000"/>
              </a:lnSpc>
              <a:spcBef>
                <a:spcPts val="0"/>
              </a:spcBef>
              <a:spcAft>
                <a:spcPts val="0"/>
              </a:spcAft>
              <a:buNone/>
              <a:defRPr sz="2400" b="0">
                <a:solidFill>
                  <a:schemeClr val="dk1"/>
                </a:solidFill>
                <a:latin typeface="Proxima Nova Extrabold"/>
                <a:ea typeface="Proxima Nova Extrabold"/>
                <a:cs typeface="Proxima Nova Extrabold"/>
                <a:sym typeface="Proxima Nova Extrabold"/>
              </a:defRPr>
            </a:lvl2pPr>
            <a:lvl3pPr lvl="2" rtl="0">
              <a:lnSpc>
                <a:spcPct val="90000"/>
              </a:lnSpc>
              <a:spcBef>
                <a:spcPts val="0"/>
              </a:spcBef>
              <a:spcAft>
                <a:spcPts val="0"/>
              </a:spcAft>
              <a:buNone/>
              <a:defRPr sz="2400" b="0">
                <a:solidFill>
                  <a:schemeClr val="dk1"/>
                </a:solidFill>
                <a:latin typeface="Proxima Nova Extrabold"/>
                <a:ea typeface="Proxima Nova Extrabold"/>
                <a:cs typeface="Proxima Nova Extrabold"/>
                <a:sym typeface="Proxima Nova Extrabold"/>
              </a:defRPr>
            </a:lvl3pPr>
            <a:lvl4pPr lvl="3" rtl="0">
              <a:lnSpc>
                <a:spcPct val="90000"/>
              </a:lnSpc>
              <a:spcBef>
                <a:spcPts val="0"/>
              </a:spcBef>
              <a:spcAft>
                <a:spcPts val="0"/>
              </a:spcAft>
              <a:buNone/>
              <a:defRPr sz="2400" b="0">
                <a:solidFill>
                  <a:schemeClr val="dk1"/>
                </a:solidFill>
                <a:latin typeface="Proxima Nova Extrabold"/>
                <a:ea typeface="Proxima Nova Extrabold"/>
                <a:cs typeface="Proxima Nova Extrabold"/>
                <a:sym typeface="Proxima Nova Extrabold"/>
              </a:defRPr>
            </a:lvl4pPr>
            <a:lvl5pPr lvl="4" rtl="0">
              <a:lnSpc>
                <a:spcPct val="90000"/>
              </a:lnSpc>
              <a:spcBef>
                <a:spcPts val="0"/>
              </a:spcBef>
              <a:spcAft>
                <a:spcPts val="0"/>
              </a:spcAft>
              <a:buNone/>
              <a:defRPr sz="2400" b="0">
                <a:solidFill>
                  <a:schemeClr val="dk1"/>
                </a:solidFill>
                <a:latin typeface="Proxima Nova Extrabold"/>
                <a:ea typeface="Proxima Nova Extrabold"/>
                <a:cs typeface="Proxima Nova Extrabold"/>
                <a:sym typeface="Proxima Nova Extrabold"/>
              </a:defRPr>
            </a:lvl5pPr>
            <a:lvl6pPr lvl="5" rtl="0">
              <a:lnSpc>
                <a:spcPct val="90000"/>
              </a:lnSpc>
              <a:spcBef>
                <a:spcPts val="0"/>
              </a:spcBef>
              <a:spcAft>
                <a:spcPts val="0"/>
              </a:spcAft>
              <a:buNone/>
              <a:defRPr sz="2400" b="0">
                <a:solidFill>
                  <a:schemeClr val="dk1"/>
                </a:solidFill>
                <a:latin typeface="Proxima Nova Extrabold"/>
                <a:ea typeface="Proxima Nova Extrabold"/>
                <a:cs typeface="Proxima Nova Extrabold"/>
                <a:sym typeface="Proxima Nova Extrabold"/>
              </a:defRPr>
            </a:lvl6pPr>
            <a:lvl7pPr lvl="6" rtl="0">
              <a:lnSpc>
                <a:spcPct val="90000"/>
              </a:lnSpc>
              <a:spcBef>
                <a:spcPts val="0"/>
              </a:spcBef>
              <a:spcAft>
                <a:spcPts val="0"/>
              </a:spcAft>
              <a:buNone/>
              <a:defRPr sz="2400" b="0">
                <a:solidFill>
                  <a:schemeClr val="dk1"/>
                </a:solidFill>
                <a:latin typeface="Proxima Nova Extrabold"/>
                <a:ea typeface="Proxima Nova Extrabold"/>
                <a:cs typeface="Proxima Nova Extrabold"/>
                <a:sym typeface="Proxima Nova Extrabold"/>
              </a:defRPr>
            </a:lvl7pPr>
            <a:lvl8pPr lvl="7" rtl="0">
              <a:lnSpc>
                <a:spcPct val="90000"/>
              </a:lnSpc>
              <a:spcBef>
                <a:spcPts val="0"/>
              </a:spcBef>
              <a:spcAft>
                <a:spcPts val="0"/>
              </a:spcAft>
              <a:buNone/>
              <a:defRPr sz="2400" b="0">
                <a:solidFill>
                  <a:schemeClr val="dk1"/>
                </a:solidFill>
                <a:latin typeface="Proxima Nova Extrabold"/>
                <a:ea typeface="Proxima Nova Extrabold"/>
                <a:cs typeface="Proxima Nova Extrabold"/>
                <a:sym typeface="Proxima Nova Extrabold"/>
              </a:defRPr>
            </a:lvl8pPr>
            <a:lvl9pPr lvl="8" rtl="0">
              <a:lnSpc>
                <a:spcPct val="90000"/>
              </a:lnSpc>
              <a:spcBef>
                <a:spcPts val="0"/>
              </a:spcBef>
              <a:spcAft>
                <a:spcPts val="0"/>
              </a:spcAft>
              <a:buNone/>
              <a:defRPr sz="2400" b="0">
                <a:solidFill>
                  <a:schemeClr val="dk1"/>
                </a:solidFill>
                <a:latin typeface="Proxima Nova Extrabold"/>
                <a:ea typeface="Proxima Nova Extrabold"/>
                <a:cs typeface="Proxima Nova Extrabold"/>
                <a:sym typeface="Proxima Nova Extrabold"/>
              </a:defRPr>
            </a:lvl9pPr>
          </a:lstStyle>
          <a:p>
            <a:endParaRPr/>
          </a:p>
        </p:txBody>
      </p:sp>
      <p:sp>
        <p:nvSpPr>
          <p:cNvPr id="205" name="Google Shape;205;p25"/>
          <p:cNvSpPr txBox="1">
            <a:spLocks noGrp="1"/>
          </p:cNvSpPr>
          <p:nvPr>
            <p:ph type="title" idx="14"/>
          </p:nvPr>
        </p:nvSpPr>
        <p:spPr>
          <a:xfrm>
            <a:off x="421050" y="174589"/>
            <a:ext cx="7330200" cy="265800"/>
          </a:xfrm>
          <a:prstGeom prst="rect">
            <a:avLst/>
          </a:prstGeom>
        </p:spPr>
        <p:txBody>
          <a:bodyPr spcFirstLastPara="1" wrap="square" lIns="0" tIns="91425" rIns="91425" bIns="91425" anchor="ctr" anchorCtr="0">
            <a:noAutofit/>
          </a:bodyPr>
          <a:lstStyle>
            <a:lvl1pPr lvl="0" rtl="0">
              <a:spcBef>
                <a:spcPts val="0"/>
              </a:spcBef>
              <a:spcAft>
                <a:spcPts val="0"/>
              </a:spcAft>
              <a:buNone/>
              <a:defRPr sz="1500">
                <a:solidFill>
                  <a:schemeClr val="dk1"/>
                </a:solidFill>
                <a:latin typeface="Proxima Nova Extrabold"/>
                <a:ea typeface="Proxima Nova Extrabold"/>
                <a:cs typeface="Proxima Nova Extrabold"/>
                <a:sym typeface="Proxima Nova Extrabold"/>
              </a:defRPr>
            </a:lvl1pPr>
            <a:lvl2pPr lvl="1" rtl="0">
              <a:spcBef>
                <a:spcPts val="0"/>
              </a:spcBef>
              <a:spcAft>
                <a:spcPts val="0"/>
              </a:spcAft>
              <a:buNone/>
              <a:defRPr sz="1400">
                <a:solidFill>
                  <a:schemeClr val="dk1"/>
                </a:solidFill>
                <a:latin typeface="Proxima Nova"/>
                <a:ea typeface="Proxima Nova"/>
                <a:cs typeface="Proxima Nova"/>
                <a:sym typeface="Proxima Nova"/>
              </a:defRPr>
            </a:lvl2pPr>
            <a:lvl3pPr lvl="2" rtl="0">
              <a:spcBef>
                <a:spcPts val="0"/>
              </a:spcBef>
              <a:spcAft>
                <a:spcPts val="0"/>
              </a:spcAft>
              <a:buNone/>
              <a:defRPr sz="1400">
                <a:solidFill>
                  <a:schemeClr val="dk1"/>
                </a:solidFill>
                <a:latin typeface="Proxima Nova"/>
                <a:ea typeface="Proxima Nova"/>
                <a:cs typeface="Proxima Nova"/>
                <a:sym typeface="Proxima Nova"/>
              </a:defRPr>
            </a:lvl3pPr>
            <a:lvl4pPr lvl="3" rtl="0">
              <a:spcBef>
                <a:spcPts val="0"/>
              </a:spcBef>
              <a:spcAft>
                <a:spcPts val="0"/>
              </a:spcAft>
              <a:buNone/>
              <a:defRPr sz="1400">
                <a:solidFill>
                  <a:schemeClr val="dk1"/>
                </a:solidFill>
                <a:latin typeface="Proxima Nova"/>
                <a:ea typeface="Proxima Nova"/>
                <a:cs typeface="Proxima Nova"/>
                <a:sym typeface="Proxima Nova"/>
              </a:defRPr>
            </a:lvl4pPr>
            <a:lvl5pPr lvl="4" rtl="0">
              <a:spcBef>
                <a:spcPts val="0"/>
              </a:spcBef>
              <a:spcAft>
                <a:spcPts val="0"/>
              </a:spcAft>
              <a:buNone/>
              <a:defRPr sz="1400">
                <a:solidFill>
                  <a:schemeClr val="dk1"/>
                </a:solidFill>
                <a:latin typeface="Proxima Nova"/>
                <a:ea typeface="Proxima Nova"/>
                <a:cs typeface="Proxima Nova"/>
                <a:sym typeface="Proxima Nova"/>
              </a:defRPr>
            </a:lvl5pPr>
            <a:lvl6pPr lvl="5" rtl="0">
              <a:spcBef>
                <a:spcPts val="0"/>
              </a:spcBef>
              <a:spcAft>
                <a:spcPts val="0"/>
              </a:spcAft>
              <a:buNone/>
              <a:defRPr sz="1400">
                <a:solidFill>
                  <a:schemeClr val="dk1"/>
                </a:solidFill>
                <a:latin typeface="Proxima Nova"/>
                <a:ea typeface="Proxima Nova"/>
                <a:cs typeface="Proxima Nova"/>
                <a:sym typeface="Proxima Nova"/>
              </a:defRPr>
            </a:lvl6pPr>
            <a:lvl7pPr lvl="6" rtl="0">
              <a:spcBef>
                <a:spcPts val="0"/>
              </a:spcBef>
              <a:spcAft>
                <a:spcPts val="0"/>
              </a:spcAft>
              <a:buNone/>
              <a:defRPr sz="1400">
                <a:solidFill>
                  <a:schemeClr val="dk1"/>
                </a:solidFill>
                <a:latin typeface="Proxima Nova"/>
                <a:ea typeface="Proxima Nova"/>
                <a:cs typeface="Proxima Nova"/>
                <a:sym typeface="Proxima Nova"/>
              </a:defRPr>
            </a:lvl7pPr>
            <a:lvl8pPr lvl="7" rtl="0">
              <a:spcBef>
                <a:spcPts val="0"/>
              </a:spcBef>
              <a:spcAft>
                <a:spcPts val="0"/>
              </a:spcAft>
              <a:buNone/>
              <a:defRPr sz="1400">
                <a:solidFill>
                  <a:schemeClr val="dk1"/>
                </a:solidFill>
                <a:latin typeface="Proxima Nova"/>
                <a:ea typeface="Proxima Nova"/>
                <a:cs typeface="Proxima Nova"/>
                <a:sym typeface="Proxima Nova"/>
              </a:defRPr>
            </a:lvl8pPr>
            <a:lvl9pPr lvl="8" rtl="0">
              <a:spcBef>
                <a:spcPts val="0"/>
              </a:spcBef>
              <a:spcAft>
                <a:spcPts val="0"/>
              </a:spcAft>
              <a:buNone/>
              <a:defRPr sz="1400">
                <a:solidFill>
                  <a:schemeClr val="dk1"/>
                </a:solidFill>
                <a:latin typeface="Proxima Nova"/>
                <a:ea typeface="Proxima Nova"/>
                <a:cs typeface="Proxima Nova"/>
                <a:sym typeface="Proxima Nova"/>
              </a:defRPr>
            </a:lvl9pPr>
          </a:lstStyle>
          <a:p>
            <a:endParaRPr/>
          </a:p>
        </p:txBody>
      </p:sp>
      <p:sp>
        <p:nvSpPr>
          <p:cNvPr id="206" name="Google Shape;206;p25"/>
          <p:cNvSpPr txBox="1">
            <a:spLocks noGrp="1"/>
          </p:cNvSpPr>
          <p:nvPr>
            <p:ph type="subTitle" idx="1"/>
          </p:nvPr>
        </p:nvSpPr>
        <p:spPr>
          <a:xfrm>
            <a:off x="419100" y="497548"/>
            <a:ext cx="8305800" cy="165900"/>
          </a:xfrm>
          <a:prstGeom prst="rect">
            <a:avLst/>
          </a:prstGeom>
          <a:noFill/>
          <a:ln>
            <a:noFill/>
          </a:ln>
        </p:spPr>
        <p:txBody>
          <a:bodyPr spcFirstLastPara="1" wrap="square" lIns="0" tIns="0" rIns="0" bIns="0" anchor="ctr" anchorCtr="0">
            <a:noAutofit/>
          </a:bodyPr>
          <a:lstStyle>
            <a:lvl1pPr lvl="0" rtl="0">
              <a:lnSpc>
                <a:spcPct val="100000"/>
              </a:lnSpc>
              <a:spcBef>
                <a:spcPts val="0"/>
              </a:spcBef>
              <a:spcAft>
                <a:spcPts val="0"/>
              </a:spcAft>
              <a:buNone/>
              <a:defRPr sz="1300">
                <a:solidFill>
                  <a:schemeClr val="dk1"/>
                </a:solidFill>
                <a:latin typeface="Proxima Nova"/>
                <a:ea typeface="Proxima Nova"/>
                <a:cs typeface="Proxima Nova"/>
                <a:sym typeface="Proxima Nova"/>
              </a:defRPr>
            </a:lvl1pPr>
            <a:lvl2pPr lvl="1" rtl="0">
              <a:lnSpc>
                <a:spcPct val="100000"/>
              </a:lnSpc>
              <a:spcBef>
                <a:spcPts val="0"/>
              </a:spcBef>
              <a:spcAft>
                <a:spcPts val="0"/>
              </a:spcAft>
              <a:buNone/>
              <a:defRPr sz="1300">
                <a:solidFill>
                  <a:schemeClr val="dk1"/>
                </a:solidFill>
                <a:latin typeface="Proxima Nova"/>
                <a:ea typeface="Proxima Nova"/>
                <a:cs typeface="Proxima Nova"/>
                <a:sym typeface="Proxima Nova"/>
              </a:defRPr>
            </a:lvl2pPr>
            <a:lvl3pPr lvl="2" rtl="0">
              <a:lnSpc>
                <a:spcPct val="100000"/>
              </a:lnSpc>
              <a:spcBef>
                <a:spcPts val="0"/>
              </a:spcBef>
              <a:spcAft>
                <a:spcPts val="0"/>
              </a:spcAft>
              <a:buNone/>
              <a:defRPr sz="1300">
                <a:solidFill>
                  <a:schemeClr val="dk1"/>
                </a:solidFill>
                <a:latin typeface="Proxima Nova"/>
                <a:ea typeface="Proxima Nova"/>
                <a:cs typeface="Proxima Nova"/>
                <a:sym typeface="Proxima Nova"/>
              </a:defRPr>
            </a:lvl3pPr>
            <a:lvl4pPr lvl="3" rtl="0">
              <a:lnSpc>
                <a:spcPct val="100000"/>
              </a:lnSpc>
              <a:spcBef>
                <a:spcPts val="0"/>
              </a:spcBef>
              <a:spcAft>
                <a:spcPts val="0"/>
              </a:spcAft>
              <a:buNone/>
              <a:defRPr sz="1300">
                <a:solidFill>
                  <a:schemeClr val="dk1"/>
                </a:solidFill>
                <a:latin typeface="Proxima Nova"/>
                <a:ea typeface="Proxima Nova"/>
                <a:cs typeface="Proxima Nova"/>
                <a:sym typeface="Proxima Nova"/>
              </a:defRPr>
            </a:lvl4pPr>
            <a:lvl5pPr lvl="4" rtl="0">
              <a:lnSpc>
                <a:spcPct val="100000"/>
              </a:lnSpc>
              <a:spcBef>
                <a:spcPts val="0"/>
              </a:spcBef>
              <a:spcAft>
                <a:spcPts val="0"/>
              </a:spcAft>
              <a:buNone/>
              <a:defRPr sz="1300">
                <a:solidFill>
                  <a:schemeClr val="dk1"/>
                </a:solidFill>
                <a:latin typeface="Proxima Nova"/>
                <a:ea typeface="Proxima Nova"/>
                <a:cs typeface="Proxima Nova"/>
                <a:sym typeface="Proxima Nova"/>
              </a:defRPr>
            </a:lvl5pPr>
            <a:lvl6pPr lvl="5" rtl="0">
              <a:lnSpc>
                <a:spcPct val="100000"/>
              </a:lnSpc>
              <a:spcBef>
                <a:spcPts val="0"/>
              </a:spcBef>
              <a:spcAft>
                <a:spcPts val="0"/>
              </a:spcAft>
              <a:buNone/>
              <a:defRPr sz="1300">
                <a:solidFill>
                  <a:schemeClr val="dk1"/>
                </a:solidFill>
                <a:latin typeface="Proxima Nova"/>
                <a:ea typeface="Proxima Nova"/>
                <a:cs typeface="Proxima Nova"/>
                <a:sym typeface="Proxima Nova"/>
              </a:defRPr>
            </a:lvl6pPr>
            <a:lvl7pPr lvl="6" rtl="0">
              <a:lnSpc>
                <a:spcPct val="100000"/>
              </a:lnSpc>
              <a:spcBef>
                <a:spcPts val="0"/>
              </a:spcBef>
              <a:spcAft>
                <a:spcPts val="0"/>
              </a:spcAft>
              <a:buNone/>
              <a:defRPr sz="1300">
                <a:solidFill>
                  <a:schemeClr val="dk1"/>
                </a:solidFill>
                <a:latin typeface="Proxima Nova"/>
                <a:ea typeface="Proxima Nova"/>
                <a:cs typeface="Proxima Nova"/>
                <a:sym typeface="Proxima Nova"/>
              </a:defRPr>
            </a:lvl7pPr>
            <a:lvl8pPr lvl="7" rtl="0">
              <a:lnSpc>
                <a:spcPct val="100000"/>
              </a:lnSpc>
              <a:spcBef>
                <a:spcPts val="0"/>
              </a:spcBef>
              <a:spcAft>
                <a:spcPts val="0"/>
              </a:spcAft>
              <a:buNone/>
              <a:defRPr sz="1300">
                <a:solidFill>
                  <a:schemeClr val="dk1"/>
                </a:solidFill>
                <a:latin typeface="Proxima Nova"/>
                <a:ea typeface="Proxima Nova"/>
                <a:cs typeface="Proxima Nova"/>
                <a:sym typeface="Proxima Nova"/>
              </a:defRPr>
            </a:lvl8pPr>
            <a:lvl9pPr lvl="8" rtl="0">
              <a:lnSpc>
                <a:spcPct val="100000"/>
              </a:lnSpc>
              <a:spcBef>
                <a:spcPts val="0"/>
              </a:spcBef>
              <a:spcAft>
                <a:spcPts val="0"/>
              </a:spcAft>
              <a:buNone/>
              <a:defRPr sz="1300">
                <a:solidFill>
                  <a:schemeClr val="dk1"/>
                </a:solidFill>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378993323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09_Competitive Research Slide 3">
  <p:cSld name="09_Competitive Research Slide 3">
    <p:spTree>
      <p:nvGrpSpPr>
        <p:cNvPr id="1" name="Shape 207"/>
        <p:cNvGrpSpPr/>
        <p:nvPr/>
      </p:nvGrpSpPr>
      <p:grpSpPr>
        <a:xfrm>
          <a:off x="0" y="0"/>
          <a:ext cx="0" cy="0"/>
          <a:chOff x="0" y="0"/>
          <a:chExt cx="0" cy="0"/>
        </a:xfrm>
      </p:grpSpPr>
      <p:sp>
        <p:nvSpPr>
          <p:cNvPr id="208" name="Google Shape;208;p26"/>
          <p:cNvSpPr txBox="1">
            <a:spLocks noGrp="1"/>
          </p:cNvSpPr>
          <p:nvPr>
            <p:ph type="title"/>
          </p:nvPr>
        </p:nvSpPr>
        <p:spPr>
          <a:xfrm>
            <a:off x="5459850" y="767600"/>
            <a:ext cx="1619100" cy="932400"/>
          </a:xfrm>
          <a:prstGeom prst="rect">
            <a:avLst/>
          </a:prstGeom>
        </p:spPr>
        <p:txBody>
          <a:bodyPr spcFirstLastPara="1" wrap="square" lIns="137150" tIns="0" rIns="137150" bIns="0" anchor="ctr" anchorCtr="0">
            <a:noAutofit/>
          </a:bodyPr>
          <a:lstStyle>
            <a:lvl1pPr lvl="0" rtl="0">
              <a:lnSpc>
                <a:spcPct val="90000"/>
              </a:lnSpc>
              <a:spcBef>
                <a:spcPts val="0"/>
              </a:spcBef>
              <a:spcAft>
                <a:spcPts val="0"/>
              </a:spcAft>
              <a:buNone/>
              <a:defRPr sz="3000" b="0">
                <a:solidFill>
                  <a:schemeClr val="dk1"/>
                </a:solidFill>
                <a:latin typeface="Proxima Nova Extrabold"/>
                <a:ea typeface="Proxima Nova Extrabold"/>
                <a:cs typeface="Proxima Nova Extrabold"/>
                <a:sym typeface="Proxima Nova Extrabold"/>
              </a:defRPr>
            </a:lvl1pPr>
            <a:lvl2pPr lvl="1" rtl="0">
              <a:lnSpc>
                <a:spcPct val="90000"/>
              </a:lnSpc>
              <a:spcBef>
                <a:spcPts val="0"/>
              </a:spcBef>
              <a:spcAft>
                <a:spcPts val="0"/>
              </a:spcAft>
              <a:buNone/>
              <a:defRPr sz="3000" b="0">
                <a:solidFill>
                  <a:schemeClr val="dk1"/>
                </a:solidFill>
                <a:latin typeface="Proxima Nova Extrabold"/>
                <a:ea typeface="Proxima Nova Extrabold"/>
                <a:cs typeface="Proxima Nova Extrabold"/>
                <a:sym typeface="Proxima Nova Extrabold"/>
              </a:defRPr>
            </a:lvl2pPr>
            <a:lvl3pPr lvl="2" rtl="0">
              <a:lnSpc>
                <a:spcPct val="90000"/>
              </a:lnSpc>
              <a:spcBef>
                <a:spcPts val="0"/>
              </a:spcBef>
              <a:spcAft>
                <a:spcPts val="0"/>
              </a:spcAft>
              <a:buNone/>
              <a:defRPr sz="3000" b="0">
                <a:solidFill>
                  <a:schemeClr val="dk1"/>
                </a:solidFill>
                <a:latin typeface="Proxima Nova Extrabold"/>
                <a:ea typeface="Proxima Nova Extrabold"/>
                <a:cs typeface="Proxima Nova Extrabold"/>
                <a:sym typeface="Proxima Nova Extrabold"/>
              </a:defRPr>
            </a:lvl3pPr>
            <a:lvl4pPr lvl="3" rtl="0">
              <a:lnSpc>
                <a:spcPct val="90000"/>
              </a:lnSpc>
              <a:spcBef>
                <a:spcPts val="0"/>
              </a:spcBef>
              <a:spcAft>
                <a:spcPts val="0"/>
              </a:spcAft>
              <a:buNone/>
              <a:defRPr sz="3000" b="0">
                <a:solidFill>
                  <a:schemeClr val="dk1"/>
                </a:solidFill>
                <a:latin typeface="Proxima Nova Extrabold"/>
                <a:ea typeface="Proxima Nova Extrabold"/>
                <a:cs typeface="Proxima Nova Extrabold"/>
                <a:sym typeface="Proxima Nova Extrabold"/>
              </a:defRPr>
            </a:lvl4pPr>
            <a:lvl5pPr lvl="4" rtl="0">
              <a:lnSpc>
                <a:spcPct val="90000"/>
              </a:lnSpc>
              <a:spcBef>
                <a:spcPts val="0"/>
              </a:spcBef>
              <a:spcAft>
                <a:spcPts val="0"/>
              </a:spcAft>
              <a:buNone/>
              <a:defRPr sz="3000" b="0">
                <a:solidFill>
                  <a:schemeClr val="dk1"/>
                </a:solidFill>
                <a:latin typeface="Proxima Nova Extrabold"/>
                <a:ea typeface="Proxima Nova Extrabold"/>
                <a:cs typeface="Proxima Nova Extrabold"/>
                <a:sym typeface="Proxima Nova Extrabold"/>
              </a:defRPr>
            </a:lvl5pPr>
            <a:lvl6pPr lvl="5" rtl="0">
              <a:lnSpc>
                <a:spcPct val="90000"/>
              </a:lnSpc>
              <a:spcBef>
                <a:spcPts val="0"/>
              </a:spcBef>
              <a:spcAft>
                <a:spcPts val="0"/>
              </a:spcAft>
              <a:buNone/>
              <a:defRPr sz="3000" b="0">
                <a:solidFill>
                  <a:schemeClr val="dk1"/>
                </a:solidFill>
                <a:latin typeface="Proxima Nova Extrabold"/>
                <a:ea typeface="Proxima Nova Extrabold"/>
                <a:cs typeface="Proxima Nova Extrabold"/>
                <a:sym typeface="Proxima Nova Extrabold"/>
              </a:defRPr>
            </a:lvl6pPr>
            <a:lvl7pPr lvl="6" rtl="0">
              <a:lnSpc>
                <a:spcPct val="90000"/>
              </a:lnSpc>
              <a:spcBef>
                <a:spcPts val="0"/>
              </a:spcBef>
              <a:spcAft>
                <a:spcPts val="0"/>
              </a:spcAft>
              <a:buNone/>
              <a:defRPr sz="3000" b="0">
                <a:solidFill>
                  <a:schemeClr val="dk1"/>
                </a:solidFill>
                <a:latin typeface="Proxima Nova Extrabold"/>
                <a:ea typeface="Proxima Nova Extrabold"/>
                <a:cs typeface="Proxima Nova Extrabold"/>
                <a:sym typeface="Proxima Nova Extrabold"/>
              </a:defRPr>
            </a:lvl7pPr>
            <a:lvl8pPr lvl="7" rtl="0">
              <a:lnSpc>
                <a:spcPct val="90000"/>
              </a:lnSpc>
              <a:spcBef>
                <a:spcPts val="0"/>
              </a:spcBef>
              <a:spcAft>
                <a:spcPts val="0"/>
              </a:spcAft>
              <a:buNone/>
              <a:defRPr sz="3000" b="0">
                <a:solidFill>
                  <a:schemeClr val="dk1"/>
                </a:solidFill>
                <a:latin typeface="Proxima Nova Extrabold"/>
                <a:ea typeface="Proxima Nova Extrabold"/>
                <a:cs typeface="Proxima Nova Extrabold"/>
                <a:sym typeface="Proxima Nova Extrabold"/>
              </a:defRPr>
            </a:lvl8pPr>
            <a:lvl9pPr lvl="8" rtl="0">
              <a:lnSpc>
                <a:spcPct val="90000"/>
              </a:lnSpc>
              <a:spcBef>
                <a:spcPts val="0"/>
              </a:spcBef>
              <a:spcAft>
                <a:spcPts val="0"/>
              </a:spcAft>
              <a:buNone/>
              <a:defRPr sz="3000" b="0">
                <a:solidFill>
                  <a:schemeClr val="dk1"/>
                </a:solidFill>
                <a:latin typeface="Proxima Nova Extrabold"/>
                <a:ea typeface="Proxima Nova Extrabold"/>
                <a:cs typeface="Proxima Nova Extrabold"/>
                <a:sym typeface="Proxima Nova Extrabold"/>
              </a:defRPr>
            </a:lvl9pPr>
          </a:lstStyle>
          <a:p>
            <a:endParaRPr/>
          </a:p>
        </p:txBody>
      </p:sp>
      <p:sp>
        <p:nvSpPr>
          <p:cNvPr id="209" name="Google Shape;209;p26"/>
          <p:cNvSpPr txBox="1">
            <a:spLocks noGrp="1"/>
          </p:cNvSpPr>
          <p:nvPr>
            <p:ph type="title" idx="2"/>
          </p:nvPr>
        </p:nvSpPr>
        <p:spPr>
          <a:xfrm>
            <a:off x="5459850" y="1750850"/>
            <a:ext cx="1619100" cy="354900"/>
          </a:xfrm>
          <a:prstGeom prst="rect">
            <a:avLst/>
          </a:prstGeom>
        </p:spPr>
        <p:txBody>
          <a:bodyPr spcFirstLastPara="1" wrap="square" lIns="137150" tIns="0" rIns="137150" bIns="0" anchor="ctr" anchorCtr="0">
            <a:noAutofit/>
          </a:bodyPr>
          <a:lstStyle>
            <a:lvl1pPr lvl="0" rtl="0">
              <a:lnSpc>
                <a:spcPct val="100000"/>
              </a:lnSpc>
              <a:spcBef>
                <a:spcPts val="0"/>
              </a:spcBef>
              <a:spcAft>
                <a:spcPts val="0"/>
              </a:spcAft>
              <a:buNone/>
              <a:defRPr sz="900" b="0">
                <a:solidFill>
                  <a:schemeClr val="dk1"/>
                </a:solidFill>
                <a:latin typeface="Proxima Nova"/>
                <a:ea typeface="Proxima Nova"/>
                <a:cs typeface="Proxima Nova"/>
                <a:sym typeface="Proxima Nova"/>
              </a:defRPr>
            </a:lvl1pPr>
            <a:lvl2pPr lvl="1" rtl="0">
              <a:lnSpc>
                <a:spcPct val="100000"/>
              </a:lnSpc>
              <a:spcBef>
                <a:spcPts val="0"/>
              </a:spcBef>
              <a:spcAft>
                <a:spcPts val="0"/>
              </a:spcAft>
              <a:buNone/>
              <a:defRPr sz="900" b="0">
                <a:solidFill>
                  <a:schemeClr val="dk1"/>
                </a:solidFill>
                <a:latin typeface="Proxima Nova"/>
                <a:ea typeface="Proxima Nova"/>
                <a:cs typeface="Proxima Nova"/>
                <a:sym typeface="Proxima Nova"/>
              </a:defRPr>
            </a:lvl2pPr>
            <a:lvl3pPr lvl="2" rtl="0">
              <a:lnSpc>
                <a:spcPct val="100000"/>
              </a:lnSpc>
              <a:spcBef>
                <a:spcPts val="0"/>
              </a:spcBef>
              <a:spcAft>
                <a:spcPts val="0"/>
              </a:spcAft>
              <a:buNone/>
              <a:defRPr sz="900" b="0">
                <a:solidFill>
                  <a:schemeClr val="dk1"/>
                </a:solidFill>
                <a:latin typeface="Proxima Nova"/>
                <a:ea typeface="Proxima Nova"/>
                <a:cs typeface="Proxima Nova"/>
                <a:sym typeface="Proxima Nova"/>
              </a:defRPr>
            </a:lvl3pPr>
            <a:lvl4pPr lvl="3" rtl="0">
              <a:lnSpc>
                <a:spcPct val="100000"/>
              </a:lnSpc>
              <a:spcBef>
                <a:spcPts val="0"/>
              </a:spcBef>
              <a:spcAft>
                <a:spcPts val="0"/>
              </a:spcAft>
              <a:buNone/>
              <a:defRPr sz="900" b="0">
                <a:solidFill>
                  <a:schemeClr val="dk1"/>
                </a:solidFill>
                <a:latin typeface="Proxima Nova"/>
                <a:ea typeface="Proxima Nova"/>
                <a:cs typeface="Proxima Nova"/>
                <a:sym typeface="Proxima Nova"/>
              </a:defRPr>
            </a:lvl4pPr>
            <a:lvl5pPr lvl="4" rtl="0">
              <a:lnSpc>
                <a:spcPct val="100000"/>
              </a:lnSpc>
              <a:spcBef>
                <a:spcPts val="0"/>
              </a:spcBef>
              <a:spcAft>
                <a:spcPts val="0"/>
              </a:spcAft>
              <a:buNone/>
              <a:defRPr sz="900" b="0">
                <a:solidFill>
                  <a:schemeClr val="dk1"/>
                </a:solidFill>
                <a:latin typeface="Proxima Nova"/>
                <a:ea typeface="Proxima Nova"/>
                <a:cs typeface="Proxima Nova"/>
                <a:sym typeface="Proxima Nova"/>
              </a:defRPr>
            </a:lvl5pPr>
            <a:lvl6pPr lvl="5" rtl="0">
              <a:lnSpc>
                <a:spcPct val="100000"/>
              </a:lnSpc>
              <a:spcBef>
                <a:spcPts val="0"/>
              </a:spcBef>
              <a:spcAft>
                <a:spcPts val="0"/>
              </a:spcAft>
              <a:buNone/>
              <a:defRPr sz="900" b="0">
                <a:solidFill>
                  <a:schemeClr val="dk1"/>
                </a:solidFill>
                <a:latin typeface="Proxima Nova"/>
                <a:ea typeface="Proxima Nova"/>
                <a:cs typeface="Proxima Nova"/>
                <a:sym typeface="Proxima Nova"/>
              </a:defRPr>
            </a:lvl6pPr>
            <a:lvl7pPr lvl="6" rtl="0">
              <a:lnSpc>
                <a:spcPct val="100000"/>
              </a:lnSpc>
              <a:spcBef>
                <a:spcPts val="0"/>
              </a:spcBef>
              <a:spcAft>
                <a:spcPts val="0"/>
              </a:spcAft>
              <a:buNone/>
              <a:defRPr sz="900" b="0">
                <a:solidFill>
                  <a:schemeClr val="dk1"/>
                </a:solidFill>
                <a:latin typeface="Proxima Nova"/>
                <a:ea typeface="Proxima Nova"/>
                <a:cs typeface="Proxima Nova"/>
                <a:sym typeface="Proxima Nova"/>
              </a:defRPr>
            </a:lvl7pPr>
            <a:lvl8pPr lvl="7" rtl="0">
              <a:lnSpc>
                <a:spcPct val="100000"/>
              </a:lnSpc>
              <a:spcBef>
                <a:spcPts val="0"/>
              </a:spcBef>
              <a:spcAft>
                <a:spcPts val="0"/>
              </a:spcAft>
              <a:buNone/>
              <a:defRPr sz="900" b="0">
                <a:solidFill>
                  <a:schemeClr val="dk1"/>
                </a:solidFill>
                <a:latin typeface="Proxima Nova"/>
                <a:ea typeface="Proxima Nova"/>
                <a:cs typeface="Proxima Nova"/>
                <a:sym typeface="Proxima Nova"/>
              </a:defRPr>
            </a:lvl8pPr>
            <a:lvl9pPr lvl="8" rtl="0">
              <a:lnSpc>
                <a:spcPct val="100000"/>
              </a:lnSpc>
              <a:spcBef>
                <a:spcPts val="0"/>
              </a:spcBef>
              <a:spcAft>
                <a:spcPts val="0"/>
              </a:spcAft>
              <a:buNone/>
              <a:defRPr sz="900" b="0">
                <a:solidFill>
                  <a:schemeClr val="dk1"/>
                </a:solidFill>
                <a:latin typeface="Proxima Nova"/>
                <a:ea typeface="Proxima Nova"/>
                <a:cs typeface="Proxima Nova"/>
                <a:sym typeface="Proxima Nova"/>
              </a:defRPr>
            </a:lvl9pPr>
          </a:lstStyle>
          <a:p>
            <a:endParaRPr/>
          </a:p>
        </p:txBody>
      </p:sp>
      <p:sp>
        <p:nvSpPr>
          <p:cNvPr id="210" name="Google Shape;210;p26"/>
          <p:cNvSpPr txBox="1">
            <a:spLocks noGrp="1"/>
          </p:cNvSpPr>
          <p:nvPr>
            <p:ph type="title" idx="3"/>
          </p:nvPr>
        </p:nvSpPr>
        <p:spPr>
          <a:xfrm>
            <a:off x="7109306" y="767600"/>
            <a:ext cx="1619100" cy="932400"/>
          </a:xfrm>
          <a:prstGeom prst="rect">
            <a:avLst/>
          </a:prstGeom>
        </p:spPr>
        <p:txBody>
          <a:bodyPr spcFirstLastPara="1" wrap="square" lIns="137150" tIns="0" rIns="137150" bIns="0" anchor="ctr" anchorCtr="0">
            <a:noAutofit/>
          </a:bodyPr>
          <a:lstStyle>
            <a:lvl1pPr lvl="0" rtl="0">
              <a:lnSpc>
                <a:spcPct val="90000"/>
              </a:lnSpc>
              <a:spcBef>
                <a:spcPts val="0"/>
              </a:spcBef>
              <a:spcAft>
                <a:spcPts val="0"/>
              </a:spcAft>
              <a:buNone/>
              <a:defRPr sz="3000" b="0">
                <a:solidFill>
                  <a:schemeClr val="dk1"/>
                </a:solidFill>
                <a:latin typeface="Proxima Nova Extrabold"/>
                <a:ea typeface="Proxima Nova Extrabold"/>
                <a:cs typeface="Proxima Nova Extrabold"/>
                <a:sym typeface="Proxima Nova Extrabold"/>
              </a:defRPr>
            </a:lvl1pPr>
            <a:lvl2pPr lvl="1" rtl="0">
              <a:lnSpc>
                <a:spcPct val="90000"/>
              </a:lnSpc>
              <a:spcBef>
                <a:spcPts val="0"/>
              </a:spcBef>
              <a:spcAft>
                <a:spcPts val="0"/>
              </a:spcAft>
              <a:buNone/>
              <a:defRPr sz="3000" b="0">
                <a:solidFill>
                  <a:schemeClr val="dk1"/>
                </a:solidFill>
                <a:latin typeface="Proxima Nova Extrabold"/>
                <a:ea typeface="Proxima Nova Extrabold"/>
                <a:cs typeface="Proxima Nova Extrabold"/>
                <a:sym typeface="Proxima Nova Extrabold"/>
              </a:defRPr>
            </a:lvl2pPr>
            <a:lvl3pPr lvl="2" rtl="0">
              <a:lnSpc>
                <a:spcPct val="90000"/>
              </a:lnSpc>
              <a:spcBef>
                <a:spcPts val="0"/>
              </a:spcBef>
              <a:spcAft>
                <a:spcPts val="0"/>
              </a:spcAft>
              <a:buNone/>
              <a:defRPr sz="3000" b="0">
                <a:solidFill>
                  <a:schemeClr val="dk1"/>
                </a:solidFill>
                <a:latin typeface="Proxima Nova Extrabold"/>
                <a:ea typeface="Proxima Nova Extrabold"/>
                <a:cs typeface="Proxima Nova Extrabold"/>
                <a:sym typeface="Proxima Nova Extrabold"/>
              </a:defRPr>
            </a:lvl3pPr>
            <a:lvl4pPr lvl="3" rtl="0">
              <a:lnSpc>
                <a:spcPct val="90000"/>
              </a:lnSpc>
              <a:spcBef>
                <a:spcPts val="0"/>
              </a:spcBef>
              <a:spcAft>
                <a:spcPts val="0"/>
              </a:spcAft>
              <a:buNone/>
              <a:defRPr sz="3000" b="0">
                <a:solidFill>
                  <a:schemeClr val="dk1"/>
                </a:solidFill>
                <a:latin typeface="Proxima Nova Extrabold"/>
                <a:ea typeface="Proxima Nova Extrabold"/>
                <a:cs typeface="Proxima Nova Extrabold"/>
                <a:sym typeface="Proxima Nova Extrabold"/>
              </a:defRPr>
            </a:lvl4pPr>
            <a:lvl5pPr lvl="4" rtl="0">
              <a:lnSpc>
                <a:spcPct val="90000"/>
              </a:lnSpc>
              <a:spcBef>
                <a:spcPts val="0"/>
              </a:spcBef>
              <a:spcAft>
                <a:spcPts val="0"/>
              </a:spcAft>
              <a:buNone/>
              <a:defRPr sz="3000" b="0">
                <a:solidFill>
                  <a:schemeClr val="dk1"/>
                </a:solidFill>
                <a:latin typeface="Proxima Nova Extrabold"/>
                <a:ea typeface="Proxima Nova Extrabold"/>
                <a:cs typeface="Proxima Nova Extrabold"/>
                <a:sym typeface="Proxima Nova Extrabold"/>
              </a:defRPr>
            </a:lvl5pPr>
            <a:lvl6pPr lvl="5" rtl="0">
              <a:lnSpc>
                <a:spcPct val="90000"/>
              </a:lnSpc>
              <a:spcBef>
                <a:spcPts val="0"/>
              </a:spcBef>
              <a:spcAft>
                <a:spcPts val="0"/>
              </a:spcAft>
              <a:buNone/>
              <a:defRPr sz="3000" b="0">
                <a:solidFill>
                  <a:schemeClr val="dk1"/>
                </a:solidFill>
                <a:latin typeface="Proxima Nova Extrabold"/>
                <a:ea typeface="Proxima Nova Extrabold"/>
                <a:cs typeface="Proxima Nova Extrabold"/>
                <a:sym typeface="Proxima Nova Extrabold"/>
              </a:defRPr>
            </a:lvl6pPr>
            <a:lvl7pPr lvl="6" rtl="0">
              <a:lnSpc>
                <a:spcPct val="90000"/>
              </a:lnSpc>
              <a:spcBef>
                <a:spcPts val="0"/>
              </a:spcBef>
              <a:spcAft>
                <a:spcPts val="0"/>
              </a:spcAft>
              <a:buNone/>
              <a:defRPr sz="3000" b="0">
                <a:solidFill>
                  <a:schemeClr val="dk1"/>
                </a:solidFill>
                <a:latin typeface="Proxima Nova Extrabold"/>
                <a:ea typeface="Proxima Nova Extrabold"/>
                <a:cs typeface="Proxima Nova Extrabold"/>
                <a:sym typeface="Proxima Nova Extrabold"/>
              </a:defRPr>
            </a:lvl7pPr>
            <a:lvl8pPr lvl="7" rtl="0">
              <a:lnSpc>
                <a:spcPct val="90000"/>
              </a:lnSpc>
              <a:spcBef>
                <a:spcPts val="0"/>
              </a:spcBef>
              <a:spcAft>
                <a:spcPts val="0"/>
              </a:spcAft>
              <a:buNone/>
              <a:defRPr sz="3000" b="0">
                <a:solidFill>
                  <a:schemeClr val="dk1"/>
                </a:solidFill>
                <a:latin typeface="Proxima Nova Extrabold"/>
                <a:ea typeface="Proxima Nova Extrabold"/>
                <a:cs typeface="Proxima Nova Extrabold"/>
                <a:sym typeface="Proxima Nova Extrabold"/>
              </a:defRPr>
            </a:lvl8pPr>
            <a:lvl9pPr lvl="8" rtl="0">
              <a:lnSpc>
                <a:spcPct val="90000"/>
              </a:lnSpc>
              <a:spcBef>
                <a:spcPts val="0"/>
              </a:spcBef>
              <a:spcAft>
                <a:spcPts val="0"/>
              </a:spcAft>
              <a:buNone/>
              <a:defRPr sz="3000" b="0">
                <a:solidFill>
                  <a:schemeClr val="dk1"/>
                </a:solidFill>
                <a:latin typeface="Proxima Nova Extrabold"/>
                <a:ea typeface="Proxima Nova Extrabold"/>
                <a:cs typeface="Proxima Nova Extrabold"/>
                <a:sym typeface="Proxima Nova Extrabold"/>
              </a:defRPr>
            </a:lvl9pPr>
          </a:lstStyle>
          <a:p>
            <a:endParaRPr/>
          </a:p>
        </p:txBody>
      </p:sp>
      <p:sp>
        <p:nvSpPr>
          <p:cNvPr id="211" name="Google Shape;211;p26"/>
          <p:cNvSpPr txBox="1">
            <a:spLocks noGrp="1"/>
          </p:cNvSpPr>
          <p:nvPr>
            <p:ph type="title" idx="4"/>
          </p:nvPr>
        </p:nvSpPr>
        <p:spPr>
          <a:xfrm>
            <a:off x="7109306" y="1750850"/>
            <a:ext cx="1619100" cy="354900"/>
          </a:xfrm>
          <a:prstGeom prst="rect">
            <a:avLst/>
          </a:prstGeom>
        </p:spPr>
        <p:txBody>
          <a:bodyPr spcFirstLastPara="1" wrap="square" lIns="137150" tIns="0" rIns="137150" bIns="0" anchor="ctr" anchorCtr="0">
            <a:noAutofit/>
          </a:bodyPr>
          <a:lstStyle>
            <a:lvl1pPr lvl="0" rtl="0">
              <a:lnSpc>
                <a:spcPct val="100000"/>
              </a:lnSpc>
              <a:spcBef>
                <a:spcPts val="0"/>
              </a:spcBef>
              <a:spcAft>
                <a:spcPts val="0"/>
              </a:spcAft>
              <a:buNone/>
              <a:defRPr sz="900" b="0">
                <a:solidFill>
                  <a:schemeClr val="dk1"/>
                </a:solidFill>
                <a:latin typeface="Proxima Nova"/>
                <a:ea typeface="Proxima Nova"/>
                <a:cs typeface="Proxima Nova"/>
                <a:sym typeface="Proxima Nova"/>
              </a:defRPr>
            </a:lvl1pPr>
            <a:lvl2pPr lvl="1" rtl="0">
              <a:lnSpc>
                <a:spcPct val="100000"/>
              </a:lnSpc>
              <a:spcBef>
                <a:spcPts val="0"/>
              </a:spcBef>
              <a:spcAft>
                <a:spcPts val="0"/>
              </a:spcAft>
              <a:buNone/>
              <a:defRPr sz="900" b="0">
                <a:solidFill>
                  <a:schemeClr val="dk1"/>
                </a:solidFill>
                <a:latin typeface="Proxima Nova"/>
                <a:ea typeface="Proxima Nova"/>
                <a:cs typeface="Proxima Nova"/>
                <a:sym typeface="Proxima Nova"/>
              </a:defRPr>
            </a:lvl2pPr>
            <a:lvl3pPr lvl="2" rtl="0">
              <a:lnSpc>
                <a:spcPct val="100000"/>
              </a:lnSpc>
              <a:spcBef>
                <a:spcPts val="0"/>
              </a:spcBef>
              <a:spcAft>
                <a:spcPts val="0"/>
              </a:spcAft>
              <a:buNone/>
              <a:defRPr sz="900" b="0">
                <a:solidFill>
                  <a:schemeClr val="dk1"/>
                </a:solidFill>
                <a:latin typeface="Proxima Nova"/>
                <a:ea typeface="Proxima Nova"/>
                <a:cs typeface="Proxima Nova"/>
                <a:sym typeface="Proxima Nova"/>
              </a:defRPr>
            </a:lvl3pPr>
            <a:lvl4pPr lvl="3" rtl="0">
              <a:lnSpc>
                <a:spcPct val="100000"/>
              </a:lnSpc>
              <a:spcBef>
                <a:spcPts val="0"/>
              </a:spcBef>
              <a:spcAft>
                <a:spcPts val="0"/>
              </a:spcAft>
              <a:buNone/>
              <a:defRPr sz="900" b="0">
                <a:solidFill>
                  <a:schemeClr val="dk1"/>
                </a:solidFill>
                <a:latin typeface="Proxima Nova"/>
                <a:ea typeface="Proxima Nova"/>
                <a:cs typeface="Proxima Nova"/>
                <a:sym typeface="Proxima Nova"/>
              </a:defRPr>
            </a:lvl4pPr>
            <a:lvl5pPr lvl="4" rtl="0">
              <a:lnSpc>
                <a:spcPct val="100000"/>
              </a:lnSpc>
              <a:spcBef>
                <a:spcPts val="0"/>
              </a:spcBef>
              <a:spcAft>
                <a:spcPts val="0"/>
              </a:spcAft>
              <a:buNone/>
              <a:defRPr sz="900" b="0">
                <a:solidFill>
                  <a:schemeClr val="dk1"/>
                </a:solidFill>
                <a:latin typeface="Proxima Nova"/>
                <a:ea typeface="Proxima Nova"/>
                <a:cs typeface="Proxima Nova"/>
                <a:sym typeface="Proxima Nova"/>
              </a:defRPr>
            </a:lvl5pPr>
            <a:lvl6pPr lvl="5" rtl="0">
              <a:lnSpc>
                <a:spcPct val="100000"/>
              </a:lnSpc>
              <a:spcBef>
                <a:spcPts val="0"/>
              </a:spcBef>
              <a:spcAft>
                <a:spcPts val="0"/>
              </a:spcAft>
              <a:buNone/>
              <a:defRPr sz="900" b="0">
                <a:solidFill>
                  <a:schemeClr val="dk1"/>
                </a:solidFill>
                <a:latin typeface="Proxima Nova"/>
                <a:ea typeface="Proxima Nova"/>
                <a:cs typeface="Proxima Nova"/>
                <a:sym typeface="Proxima Nova"/>
              </a:defRPr>
            </a:lvl6pPr>
            <a:lvl7pPr lvl="6" rtl="0">
              <a:lnSpc>
                <a:spcPct val="100000"/>
              </a:lnSpc>
              <a:spcBef>
                <a:spcPts val="0"/>
              </a:spcBef>
              <a:spcAft>
                <a:spcPts val="0"/>
              </a:spcAft>
              <a:buNone/>
              <a:defRPr sz="900" b="0">
                <a:solidFill>
                  <a:schemeClr val="dk1"/>
                </a:solidFill>
                <a:latin typeface="Proxima Nova"/>
                <a:ea typeface="Proxima Nova"/>
                <a:cs typeface="Proxima Nova"/>
                <a:sym typeface="Proxima Nova"/>
              </a:defRPr>
            </a:lvl7pPr>
            <a:lvl8pPr lvl="7" rtl="0">
              <a:lnSpc>
                <a:spcPct val="100000"/>
              </a:lnSpc>
              <a:spcBef>
                <a:spcPts val="0"/>
              </a:spcBef>
              <a:spcAft>
                <a:spcPts val="0"/>
              </a:spcAft>
              <a:buNone/>
              <a:defRPr sz="900" b="0">
                <a:solidFill>
                  <a:schemeClr val="dk1"/>
                </a:solidFill>
                <a:latin typeface="Proxima Nova"/>
                <a:ea typeface="Proxima Nova"/>
                <a:cs typeface="Proxima Nova"/>
                <a:sym typeface="Proxima Nova"/>
              </a:defRPr>
            </a:lvl8pPr>
            <a:lvl9pPr lvl="8" rtl="0">
              <a:lnSpc>
                <a:spcPct val="100000"/>
              </a:lnSpc>
              <a:spcBef>
                <a:spcPts val="0"/>
              </a:spcBef>
              <a:spcAft>
                <a:spcPts val="0"/>
              </a:spcAft>
              <a:buNone/>
              <a:defRPr sz="900" b="0">
                <a:solidFill>
                  <a:schemeClr val="dk1"/>
                </a:solidFill>
                <a:latin typeface="Proxima Nova"/>
                <a:ea typeface="Proxima Nova"/>
                <a:cs typeface="Proxima Nova"/>
                <a:sym typeface="Proxima Nova"/>
              </a:defRPr>
            </a:lvl9pPr>
          </a:lstStyle>
          <a:p>
            <a:endParaRPr/>
          </a:p>
        </p:txBody>
      </p:sp>
      <p:sp>
        <p:nvSpPr>
          <p:cNvPr id="212" name="Google Shape;212;p26"/>
          <p:cNvSpPr txBox="1">
            <a:spLocks noGrp="1"/>
          </p:cNvSpPr>
          <p:nvPr>
            <p:ph type="title" idx="5"/>
          </p:nvPr>
        </p:nvSpPr>
        <p:spPr>
          <a:xfrm>
            <a:off x="5459850" y="2650926"/>
            <a:ext cx="1619100" cy="932400"/>
          </a:xfrm>
          <a:prstGeom prst="rect">
            <a:avLst/>
          </a:prstGeom>
        </p:spPr>
        <p:txBody>
          <a:bodyPr spcFirstLastPara="1" wrap="square" lIns="137150" tIns="0" rIns="137150" bIns="0" anchor="ctr" anchorCtr="0">
            <a:noAutofit/>
          </a:bodyPr>
          <a:lstStyle>
            <a:lvl1pPr lvl="0" rtl="0">
              <a:lnSpc>
                <a:spcPct val="90000"/>
              </a:lnSpc>
              <a:spcBef>
                <a:spcPts val="0"/>
              </a:spcBef>
              <a:spcAft>
                <a:spcPts val="0"/>
              </a:spcAft>
              <a:buNone/>
              <a:defRPr sz="3000" b="0">
                <a:solidFill>
                  <a:schemeClr val="dk1"/>
                </a:solidFill>
                <a:latin typeface="Proxima Nova Extrabold"/>
                <a:ea typeface="Proxima Nova Extrabold"/>
                <a:cs typeface="Proxima Nova Extrabold"/>
                <a:sym typeface="Proxima Nova Extrabold"/>
              </a:defRPr>
            </a:lvl1pPr>
            <a:lvl2pPr lvl="1" rtl="0">
              <a:lnSpc>
                <a:spcPct val="90000"/>
              </a:lnSpc>
              <a:spcBef>
                <a:spcPts val="0"/>
              </a:spcBef>
              <a:spcAft>
                <a:spcPts val="0"/>
              </a:spcAft>
              <a:buNone/>
              <a:defRPr sz="3000" b="0">
                <a:solidFill>
                  <a:schemeClr val="dk1"/>
                </a:solidFill>
                <a:latin typeface="Proxima Nova Extrabold"/>
                <a:ea typeface="Proxima Nova Extrabold"/>
                <a:cs typeface="Proxima Nova Extrabold"/>
                <a:sym typeface="Proxima Nova Extrabold"/>
              </a:defRPr>
            </a:lvl2pPr>
            <a:lvl3pPr lvl="2" rtl="0">
              <a:lnSpc>
                <a:spcPct val="90000"/>
              </a:lnSpc>
              <a:spcBef>
                <a:spcPts val="0"/>
              </a:spcBef>
              <a:spcAft>
                <a:spcPts val="0"/>
              </a:spcAft>
              <a:buNone/>
              <a:defRPr sz="3000" b="0">
                <a:solidFill>
                  <a:schemeClr val="dk1"/>
                </a:solidFill>
                <a:latin typeface="Proxima Nova Extrabold"/>
                <a:ea typeface="Proxima Nova Extrabold"/>
                <a:cs typeface="Proxima Nova Extrabold"/>
                <a:sym typeface="Proxima Nova Extrabold"/>
              </a:defRPr>
            </a:lvl3pPr>
            <a:lvl4pPr lvl="3" rtl="0">
              <a:lnSpc>
                <a:spcPct val="90000"/>
              </a:lnSpc>
              <a:spcBef>
                <a:spcPts val="0"/>
              </a:spcBef>
              <a:spcAft>
                <a:spcPts val="0"/>
              </a:spcAft>
              <a:buNone/>
              <a:defRPr sz="3000" b="0">
                <a:solidFill>
                  <a:schemeClr val="dk1"/>
                </a:solidFill>
                <a:latin typeface="Proxima Nova Extrabold"/>
                <a:ea typeface="Proxima Nova Extrabold"/>
                <a:cs typeface="Proxima Nova Extrabold"/>
                <a:sym typeface="Proxima Nova Extrabold"/>
              </a:defRPr>
            </a:lvl4pPr>
            <a:lvl5pPr lvl="4" rtl="0">
              <a:lnSpc>
                <a:spcPct val="90000"/>
              </a:lnSpc>
              <a:spcBef>
                <a:spcPts val="0"/>
              </a:spcBef>
              <a:spcAft>
                <a:spcPts val="0"/>
              </a:spcAft>
              <a:buNone/>
              <a:defRPr sz="3000" b="0">
                <a:solidFill>
                  <a:schemeClr val="dk1"/>
                </a:solidFill>
                <a:latin typeface="Proxima Nova Extrabold"/>
                <a:ea typeface="Proxima Nova Extrabold"/>
                <a:cs typeface="Proxima Nova Extrabold"/>
                <a:sym typeface="Proxima Nova Extrabold"/>
              </a:defRPr>
            </a:lvl5pPr>
            <a:lvl6pPr lvl="5" rtl="0">
              <a:lnSpc>
                <a:spcPct val="90000"/>
              </a:lnSpc>
              <a:spcBef>
                <a:spcPts val="0"/>
              </a:spcBef>
              <a:spcAft>
                <a:spcPts val="0"/>
              </a:spcAft>
              <a:buNone/>
              <a:defRPr sz="3000" b="0">
                <a:solidFill>
                  <a:schemeClr val="dk1"/>
                </a:solidFill>
                <a:latin typeface="Proxima Nova Extrabold"/>
                <a:ea typeface="Proxima Nova Extrabold"/>
                <a:cs typeface="Proxima Nova Extrabold"/>
                <a:sym typeface="Proxima Nova Extrabold"/>
              </a:defRPr>
            </a:lvl6pPr>
            <a:lvl7pPr lvl="6" rtl="0">
              <a:lnSpc>
                <a:spcPct val="90000"/>
              </a:lnSpc>
              <a:spcBef>
                <a:spcPts val="0"/>
              </a:spcBef>
              <a:spcAft>
                <a:spcPts val="0"/>
              </a:spcAft>
              <a:buNone/>
              <a:defRPr sz="3000" b="0">
                <a:solidFill>
                  <a:schemeClr val="dk1"/>
                </a:solidFill>
                <a:latin typeface="Proxima Nova Extrabold"/>
                <a:ea typeface="Proxima Nova Extrabold"/>
                <a:cs typeface="Proxima Nova Extrabold"/>
                <a:sym typeface="Proxima Nova Extrabold"/>
              </a:defRPr>
            </a:lvl7pPr>
            <a:lvl8pPr lvl="7" rtl="0">
              <a:lnSpc>
                <a:spcPct val="90000"/>
              </a:lnSpc>
              <a:spcBef>
                <a:spcPts val="0"/>
              </a:spcBef>
              <a:spcAft>
                <a:spcPts val="0"/>
              </a:spcAft>
              <a:buNone/>
              <a:defRPr sz="3000" b="0">
                <a:solidFill>
                  <a:schemeClr val="dk1"/>
                </a:solidFill>
                <a:latin typeface="Proxima Nova Extrabold"/>
                <a:ea typeface="Proxima Nova Extrabold"/>
                <a:cs typeface="Proxima Nova Extrabold"/>
                <a:sym typeface="Proxima Nova Extrabold"/>
              </a:defRPr>
            </a:lvl8pPr>
            <a:lvl9pPr lvl="8" rtl="0">
              <a:lnSpc>
                <a:spcPct val="90000"/>
              </a:lnSpc>
              <a:spcBef>
                <a:spcPts val="0"/>
              </a:spcBef>
              <a:spcAft>
                <a:spcPts val="0"/>
              </a:spcAft>
              <a:buNone/>
              <a:defRPr sz="3000" b="0">
                <a:solidFill>
                  <a:schemeClr val="dk1"/>
                </a:solidFill>
                <a:latin typeface="Proxima Nova Extrabold"/>
                <a:ea typeface="Proxima Nova Extrabold"/>
                <a:cs typeface="Proxima Nova Extrabold"/>
                <a:sym typeface="Proxima Nova Extrabold"/>
              </a:defRPr>
            </a:lvl9pPr>
          </a:lstStyle>
          <a:p>
            <a:endParaRPr/>
          </a:p>
        </p:txBody>
      </p:sp>
      <p:sp>
        <p:nvSpPr>
          <p:cNvPr id="213" name="Google Shape;213;p26"/>
          <p:cNvSpPr txBox="1">
            <a:spLocks noGrp="1"/>
          </p:cNvSpPr>
          <p:nvPr>
            <p:ph type="title" idx="6"/>
          </p:nvPr>
        </p:nvSpPr>
        <p:spPr>
          <a:xfrm>
            <a:off x="5459850" y="3634176"/>
            <a:ext cx="1619100" cy="354900"/>
          </a:xfrm>
          <a:prstGeom prst="rect">
            <a:avLst/>
          </a:prstGeom>
        </p:spPr>
        <p:txBody>
          <a:bodyPr spcFirstLastPara="1" wrap="square" lIns="137150" tIns="0" rIns="137150" bIns="0" anchor="ctr" anchorCtr="0">
            <a:noAutofit/>
          </a:bodyPr>
          <a:lstStyle>
            <a:lvl1pPr lvl="0" rtl="0">
              <a:lnSpc>
                <a:spcPct val="100000"/>
              </a:lnSpc>
              <a:spcBef>
                <a:spcPts val="0"/>
              </a:spcBef>
              <a:spcAft>
                <a:spcPts val="0"/>
              </a:spcAft>
              <a:buNone/>
              <a:defRPr sz="900" b="0">
                <a:solidFill>
                  <a:schemeClr val="dk1"/>
                </a:solidFill>
                <a:latin typeface="Proxima Nova"/>
                <a:ea typeface="Proxima Nova"/>
                <a:cs typeface="Proxima Nova"/>
                <a:sym typeface="Proxima Nova"/>
              </a:defRPr>
            </a:lvl1pPr>
            <a:lvl2pPr lvl="1" rtl="0">
              <a:lnSpc>
                <a:spcPct val="100000"/>
              </a:lnSpc>
              <a:spcBef>
                <a:spcPts val="0"/>
              </a:spcBef>
              <a:spcAft>
                <a:spcPts val="0"/>
              </a:spcAft>
              <a:buNone/>
              <a:defRPr sz="900" b="0">
                <a:solidFill>
                  <a:schemeClr val="dk1"/>
                </a:solidFill>
                <a:latin typeface="Proxima Nova"/>
                <a:ea typeface="Proxima Nova"/>
                <a:cs typeface="Proxima Nova"/>
                <a:sym typeface="Proxima Nova"/>
              </a:defRPr>
            </a:lvl2pPr>
            <a:lvl3pPr lvl="2" rtl="0">
              <a:lnSpc>
                <a:spcPct val="100000"/>
              </a:lnSpc>
              <a:spcBef>
                <a:spcPts val="0"/>
              </a:spcBef>
              <a:spcAft>
                <a:spcPts val="0"/>
              </a:spcAft>
              <a:buNone/>
              <a:defRPr sz="900" b="0">
                <a:solidFill>
                  <a:schemeClr val="dk1"/>
                </a:solidFill>
                <a:latin typeface="Proxima Nova"/>
                <a:ea typeface="Proxima Nova"/>
                <a:cs typeface="Proxima Nova"/>
                <a:sym typeface="Proxima Nova"/>
              </a:defRPr>
            </a:lvl3pPr>
            <a:lvl4pPr lvl="3" rtl="0">
              <a:lnSpc>
                <a:spcPct val="100000"/>
              </a:lnSpc>
              <a:spcBef>
                <a:spcPts val="0"/>
              </a:spcBef>
              <a:spcAft>
                <a:spcPts val="0"/>
              </a:spcAft>
              <a:buNone/>
              <a:defRPr sz="900" b="0">
                <a:solidFill>
                  <a:schemeClr val="dk1"/>
                </a:solidFill>
                <a:latin typeface="Proxima Nova"/>
                <a:ea typeface="Proxima Nova"/>
                <a:cs typeface="Proxima Nova"/>
                <a:sym typeface="Proxima Nova"/>
              </a:defRPr>
            </a:lvl4pPr>
            <a:lvl5pPr lvl="4" rtl="0">
              <a:lnSpc>
                <a:spcPct val="100000"/>
              </a:lnSpc>
              <a:spcBef>
                <a:spcPts val="0"/>
              </a:spcBef>
              <a:spcAft>
                <a:spcPts val="0"/>
              </a:spcAft>
              <a:buNone/>
              <a:defRPr sz="900" b="0">
                <a:solidFill>
                  <a:schemeClr val="dk1"/>
                </a:solidFill>
                <a:latin typeface="Proxima Nova"/>
                <a:ea typeface="Proxima Nova"/>
                <a:cs typeface="Proxima Nova"/>
                <a:sym typeface="Proxima Nova"/>
              </a:defRPr>
            </a:lvl5pPr>
            <a:lvl6pPr lvl="5" rtl="0">
              <a:lnSpc>
                <a:spcPct val="100000"/>
              </a:lnSpc>
              <a:spcBef>
                <a:spcPts val="0"/>
              </a:spcBef>
              <a:spcAft>
                <a:spcPts val="0"/>
              </a:spcAft>
              <a:buNone/>
              <a:defRPr sz="900" b="0">
                <a:solidFill>
                  <a:schemeClr val="dk1"/>
                </a:solidFill>
                <a:latin typeface="Proxima Nova"/>
                <a:ea typeface="Proxima Nova"/>
                <a:cs typeface="Proxima Nova"/>
                <a:sym typeface="Proxima Nova"/>
              </a:defRPr>
            </a:lvl6pPr>
            <a:lvl7pPr lvl="6" rtl="0">
              <a:lnSpc>
                <a:spcPct val="100000"/>
              </a:lnSpc>
              <a:spcBef>
                <a:spcPts val="0"/>
              </a:spcBef>
              <a:spcAft>
                <a:spcPts val="0"/>
              </a:spcAft>
              <a:buNone/>
              <a:defRPr sz="900" b="0">
                <a:solidFill>
                  <a:schemeClr val="dk1"/>
                </a:solidFill>
                <a:latin typeface="Proxima Nova"/>
                <a:ea typeface="Proxima Nova"/>
                <a:cs typeface="Proxima Nova"/>
                <a:sym typeface="Proxima Nova"/>
              </a:defRPr>
            </a:lvl7pPr>
            <a:lvl8pPr lvl="7" rtl="0">
              <a:lnSpc>
                <a:spcPct val="100000"/>
              </a:lnSpc>
              <a:spcBef>
                <a:spcPts val="0"/>
              </a:spcBef>
              <a:spcAft>
                <a:spcPts val="0"/>
              </a:spcAft>
              <a:buNone/>
              <a:defRPr sz="900" b="0">
                <a:solidFill>
                  <a:schemeClr val="dk1"/>
                </a:solidFill>
                <a:latin typeface="Proxima Nova"/>
                <a:ea typeface="Proxima Nova"/>
                <a:cs typeface="Proxima Nova"/>
                <a:sym typeface="Proxima Nova"/>
              </a:defRPr>
            </a:lvl8pPr>
            <a:lvl9pPr lvl="8" rtl="0">
              <a:lnSpc>
                <a:spcPct val="100000"/>
              </a:lnSpc>
              <a:spcBef>
                <a:spcPts val="0"/>
              </a:spcBef>
              <a:spcAft>
                <a:spcPts val="0"/>
              </a:spcAft>
              <a:buNone/>
              <a:defRPr sz="900" b="0">
                <a:solidFill>
                  <a:schemeClr val="dk1"/>
                </a:solidFill>
                <a:latin typeface="Proxima Nova"/>
                <a:ea typeface="Proxima Nova"/>
                <a:cs typeface="Proxima Nova"/>
                <a:sym typeface="Proxima Nova"/>
              </a:defRPr>
            </a:lvl9pPr>
          </a:lstStyle>
          <a:p>
            <a:endParaRPr/>
          </a:p>
        </p:txBody>
      </p:sp>
      <p:sp>
        <p:nvSpPr>
          <p:cNvPr id="214" name="Google Shape;214;p26"/>
          <p:cNvSpPr txBox="1">
            <a:spLocks noGrp="1"/>
          </p:cNvSpPr>
          <p:nvPr>
            <p:ph type="title" idx="7"/>
          </p:nvPr>
        </p:nvSpPr>
        <p:spPr>
          <a:xfrm>
            <a:off x="7109306" y="2650926"/>
            <a:ext cx="1619100" cy="932400"/>
          </a:xfrm>
          <a:prstGeom prst="rect">
            <a:avLst/>
          </a:prstGeom>
        </p:spPr>
        <p:txBody>
          <a:bodyPr spcFirstLastPara="1" wrap="square" lIns="137150" tIns="0" rIns="137150" bIns="0" anchor="ctr" anchorCtr="0">
            <a:noAutofit/>
          </a:bodyPr>
          <a:lstStyle>
            <a:lvl1pPr lvl="0" rtl="0">
              <a:lnSpc>
                <a:spcPct val="90000"/>
              </a:lnSpc>
              <a:spcBef>
                <a:spcPts val="0"/>
              </a:spcBef>
              <a:spcAft>
                <a:spcPts val="0"/>
              </a:spcAft>
              <a:buNone/>
              <a:defRPr sz="3000" b="0">
                <a:solidFill>
                  <a:schemeClr val="dk1"/>
                </a:solidFill>
                <a:latin typeface="Proxima Nova Extrabold"/>
                <a:ea typeface="Proxima Nova Extrabold"/>
                <a:cs typeface="Proxima Nova Extrabold"/>
                <a:sym typeface="Proxima Nova Extrabold"/>
              </a:defRPr>
            </a:lvl1pPr>
            <a:lvl2pPr lvl="1" rtl="0">
              <a:lnSpc>
                <a:spcPct val="90000"/>
              </a:lnSpc>
              <a:spcBef>
                <a:spcPts val="0"/>
              </a:spcBef>
              <a:spcAft>
                <a:spcPts val="0"/>
              </a:spcAft>
              <a:buNone/>
              <a:defRPr sz="3000" b="0">
                <a:solidFill>
                  <a:schemeClr val="dk1"/>
                </a:solidFill>
                <a:latin typeface="Proxima Nova Extrabold"/>
                <a:ea typeface="Proxima Nova Extrabold"/>
                <a:cs typeface="Proxima Nova Extrabold"/>
                <a:sym typeface="Proxima Nova Extrabold"/>
              </a:defRPr>
            </a:lvl2pPr>
            <a:lvl3pPr lvl="2" rtl="0">
              <a:lnSpc>
                <a:spcPct val="90000"/>
              </a:lnSpc>
              <a:spcBef>
                <a:spcPts val="0"/>
              </a:spcBef>
              <a:spcAft>
                <a:spcPts val="0"/>
              </a:spcAft>
              <a:buNone/>
              <a:defRPr sz="3000" b="0">
                <a:solidFill>
                  <a:schemeClr val="dk1"/>
                </a:solidFill>
                <a:latin typeface="Proxima Nova Extrabold"/>
                <a:ea typeface="Proxima Nova Extrabold"/>
                <a:cs typeface="Proxima Nova Extrabold"/>
                <a:sym typeface="Proxima Nova Extrabold"/>
              </a:defRPr>
            </a:lvl3pPr>
            <a:lvl4pPr lvl="3" rtl="0">
              <a:lnSpc>
                <a:spcPct val="90000"/>
              </a:lnSpc>
              <a:spcBef>
                <a:spcPts val="0"/>
              </a:spcBef>
              <a:spcAft>
                <a:spcPts val="0"/>
              </a:spcAft>
              <a:buNone/>
              <a:defRPr sz="3000" b="0">
                <a:solidFill>
                  <a:schemeClr val="dk1"/>
                </a:solidFill>
                <a:latin typeface="Proxima Nova Extrabold"/>
                <a:ea typeface="Proxima Nova Extrabold"/>
                <a:cs typeface="Proxima Nova Extrabold"/>
                <a:sym typeface="Proxima Nova Extrabold"/>
              </a:defRPr>
            </a:lvl4pPr>
            <a:lvl5pPr lvl="4" rtl="0">
              <a:lnSpc>
                <a:spcPct val="90000"/>
              </a:lnSpc>
              <a:spcBef>
                <a:spcPts val="0"/>
              </a:spcBef>
              <a:spcAft>
                <a:spcPts val="0"/>
              </a:spcAft>
              <a:buNone/>
              <a:defRPr sz="3000" b="0">
                <a:solidFill>
                  <a:schemeClr val="dk1"/>
                </a:solidFill>
                <a:latin typeface="Proxima Nova Extrabold"/>
                <a:ea typeface="Proxima Nova Extrabold"/>
                <a:cs typeface="Proxima Nova Extrabold"/>
                <a:sym typeface="Proxima Nova Extrabold"/>
              </a:defRPr>
            </a:lvl5pPr>
            <a:lvl6pPr lvl="5" rtl="0">
              <a:lnSpc>
                <a:spcPct val="90000"/>
              </a:lnSpc>
              <a:spcBef>
                <a:spcPts val="0"/>
              </a:spcBef>
              <a:spcAft>
                <a:spcPts val="0"/>
              </a:spcAft>
              <a:buNone/>
              <a:defRPr sz="3000" b="0">
                <a:solidFill>
                  <a:schemeClr val="dk1"/>
                </a:solidFill>
                <a:latin typeface="Proxima Nova Extrabold"/>
                <a:ea typeface="Proxima Nova Extrabold"/>
                <a:cs typeface="Proxima Nova Extrabold"/>
                <a:sym typeface="Proxima Nova Extrabold"/>
              </a:defRPr>
            </a:lvl6pPr>
            <a:lvl7pPr lvl="6" rtl="0">
              <a:lnSpc>
                <a:spcPct val="90000"/>
              </a:lnSpc>
              <a:spcBef>
                <a:spcPts val="0"/>
              </a:spcBef>
              <a:spcAft>
                <a:spcPts val="0"/>
              </a:spcAft>
              <a:buNone/>
              <a:defRPr sz="3000" b="0">
                <a:solidFill>
                  <a:schemeClr val="dk1"/>
                </a:solidFill>
                <a:latin typeface="Proxima Nova Extrabold"/>
                <a:ea typeface="Proxima Nova Extrabold"/>
                <a:cs typeface="Proxima Nova Extrabold"/>
                <a:sym typeface="Proxima Nova Extrabold"/>
              </a:defRPr>
            </a:lvl7pPr>
            <a:lvl8pPr lvl="7" rtl="0">
              <a:lnSpc>
                <a:spcPct val="90000"/>
              </a:lnSpc>
              <a:spcBef>
                <a:spcPts val="0"/>
              </a:spcBef>
              <a:spcAft>
                <a:spcPts val="0"/>
              </a:spcAft>
              <a:buNone/>
              <a:defRPr sz="3000" b="0">
                <a:solidFill>
                  <a:schemeClr val="dk1"/>
                </a:solidFill>
                <a:latin typeface="Proxima Nova Extrabold"/>
                <a:ea typeface="Proxima Nova Extrabold"/>
                <a:cs typeface="Proxima Nova Extrabold"/>
                <a:sym typeface="Proxima Nova Extrabold"/>
              </a:defRPr>
            </a:lvl8pPr>
            <a:lvl9pPr lvl="8" rtl="0">
              <a:lnSpc>
                <a:spcPct val="90000"/>
              </a:lnSpc>
              <a:spcBef>
                <a:spcPts val="0"/>
              </a:spcBef>
              <a:spcAft>
                <a:spcPts val="0"/>
              </a:spcAft>
              <a:buNone/>
              <a:defRPr sz="3000" b="0">
                <a:solidFill>
                  <a:schemeClr val="dk1"/>
                </a:solidFill>
                <a:latin typeface="Proxima Nova Extrabold"/>
                <a:ea typeface="Proxima Nova Extrabold"/>
                <a:cs typeface="Proxima Nova Extrabold"/>
                <a:sym typeface="Proxima Nova Extrabold"/>
              </a:defRPr>
            </a:lvl9pPr>
          </a:lstStyle>
          <a:p>
            <a:endParaRPr/>
          </a:p>
        </p:txBody>
      </p:sp>
      <p:sp>
        <p:nvSpPr>
          <p:cNvPr id="215" name="Google Shape;215;p26"/>
          <p:cNvSpPr txBox="1">
            <a:spLocks noGrp="1"/>
          </p:cNvSpPr>
          <p:nvPr>
            <p:ph type="title" idx="8"/>
          </p:nvPr>
        </p:nvSpPr>
        <p:spPr>
          <a:xfrm>
            <a:off x="7109306" y="3634176"/>
            <a:ext cx="1619100" cy="354900"/>
          </a:xfrm>
          <a:prstGeom prst="rect">
            <a:avLst/>
          </a:prstGeom>
        </p:spPr>
        <p:txBody>
          <a:bodyPr spcFirstLastPara="1" wrap="square" lIns="137150" tIns="0" rIns="137150" bIns="0" anchor="ctr" anchorCtr="0">
            <a:noAutofit/>
          </a:bodyPr>
          <a:lstStyle>
            <a:lvl1pPr lvl="0" rtl="0">
              <a:lnSpc>
                <a:spcPct val="100000"/>
              </a:lnSpc>
              <a:spcBef>
                <a:spcPts val="0"/>
              </a:spcBef>
              <a:spcAft>
                <a:spcPts val="0"/>
              </a:spcAft>
              <a:buNone/>
              <a:defRPr sz="900" b="0">
                <a:solidFill>
                  <a:schemeClr val="dk1"/>
                </a:solidFill>
                <a:latin typeface="Proxima Nova"/>
                <a:ea typeface="Proxima Nova"/>
                <a:cs typeface="Proxima Nova"/>
                <a:sym typeface="Proxima Nova"/>
              </a:defRPr>
            </a:lvl1pPr>
            <a:lvl2pPr lvl="1" rtl="0">
              <a:lnSpc>
                <a:spcPct val="100000"/>
              </a:lnSpc>
              <a:spcBef>
                <a:spcPts val="0"/>
              </a:spcBef>
              <a:spcAft>
                <a:spcPts val="0"/>
              </a:spcAft>
              <a:buNone/>
              <a:defRPr sz="900" b="0">
                <a:solidFill>
                  <a:schemeClr val="dk1"/>
                </a:solidFill>
                <a:latin typeface="Proxima Nova"/>
                <a:ea typeface="Proxima Nova"/>
                <a:cs typeface="Proxima Nova"/>
                <a:sym typeface="Proxima Nova"/>
              </a:defRPr>
            </a:lvl2pPr>
            <a:lvl3pPr lvl="2" rtl="0">
              <a:lnSpc>
                <a:spcPct val="100000"/>
              </a:lnSpc>
              <a:spcBef>
                <a:spcPts val="0"/>
              </a:spcBef>
              <a:spcAft>
                <a:spcPts val="0"/>
              </a:spcAft>
              <a:buNone/>
              <a:defRPr sz="900" b="0">
                <a:solidFill>
                  <a:schemeClr val="dk1"/>
                </a:solidFill>
                <a:latin typeface="Proxima Nova"/>
                <a:ea typeface="Proxima Nova"/>
                <a:cs typeface="Proxima Nova"/>
                <a:sym typeface="Proxima Nova"/>
              </a:defRPr>
            </a:lvl3pPr>
            <a:lvl4pPr lvl="3" rtl="0">
              <a:lnSpc>
                <a:spcPct val="100000"/>
              </a:lnSpc>
              <a:spcBef>
                <a:spcPts val="0"/>
              </a:spcBef>
              <a:spcAft>
                <a:spcPts val="0"/>
              </a:spcAft>
              <a:buNone/>
              <a:defRPr sz="900" b="0">
                <a:solidFill>
                  <a:schemeClr val="dk1"/>
                </a:solidFill>
                <a:latin typeface="Proxima Nova"/>
                <a:ea typeface="Proxima Nova"/>
                <a:cs typeface="Proxima Nova"/>
                <a:sym typeface="Proxima Nova"/>
              </a:defRPr>
            </a:lvl4pPr>
            <a:lvl5pPr lvl="4" rtl="0">
              <a:lnSpc>
                <a:spcPct val="100000"/>
              </a:lnSpc>
              <a:spcBef>
                <a:spcPts val="0"/>
              </a:spcBef>
              <a:spcAft>
                <a:spcPts val="0"/>
              </a:spcAft>
              <a:buNone/>
              <a:defRPr sz="900" b="0">
                <a:solidFill>
                  <a:schemeClr val="dk1"/>
                </a:solidFill>
                <a:latin typeface="Proxima Nova"/>
                <a:ea typeface="Proxima Nova"/>
                <a:cs typeface="Proxima Nova"/>
                <a:sym typeface="Proxima Nova"/>
              </a:defRPr>
            </a:lvl5pPr>
            <a:lvl6pPr lvl="5" rtl="0">
              <a:lnSpc>
                <a:spcPct val="100000"/>
              </a:lnSpc>
              <a:spcBef>
                <a:spcPts val="0"/>
              </a:spcBef>
              <a:spcAft>
                <a:spcPts val="0"/>
              </a:spcAft>
              <a:buNone/>
              <a:defRPr sz="900" b="0">
                <a:solidFill>
                  <a:schemeClr val="dk1"/>
                </a:solidFill>
                <a:latin typeface="Proxima Nova"/>
                <a:ea typeface="Proxima Nova"/>
                <a:cs typeface="Proxima Nova"/>
                <a:sym typeface="Proxima Nova"/>
              </a:defRPr>
            </a:lvl6pPr>
            <a:lvl7pPr lvl="6" rtl="0">
              <a:lnSpc>
                <a:spcPct val="100000"/>
              </a:lnSpc>
              <a:spcBef>
                <a:spcPts val="0"/>
              </a:spcBef>
              <a:spcAft>
                <a:spcPts val="0"/>
              </a:spcAft>
              <a:buNone/>
              <a:defRPr sz="900" b="0">
                <a:solidFill>
                  <a:schemeClr val="dk1"/>
                </a:solidFill>
                <a:latin typeface="Proxima Nova"/>
                <a:ea typeface="Proxima Nova"/>
                <a:cs typeface="Proxima Nova"/>
                <a:sym typeface="Proxima Nova"/>
              </a:defRPr>
            </a:lvl7pPr>
            <a:lvl8pPr lvl="7" rtl="0">
              <a:lnSpc>
                <a:spcPct val="100000"/>
              </a:lnSpc>
              <a:spcBef>
                <a:spcPts val="0"/>
              </a:spcBef>
              <a:spcAft>
                <a:spcPts val="0"/>
              </a:spcAft>
              <a:buNone/>
              <a:defRPr sz="900" b="0">
                <a:solidFill>
                  <a:schemeClr val="dk1"/>
                </a:solidFill>
                <a:latin typeface="Proxima Nova"/>
                <a:ea typeface="Proxima Nova"/>
                <a:cs typeface="Proxima Nova"/>
                <a:sym typeface="Proxima Nova"/>
              </a:defRPr>
            </a:lvl8pPr>
            <a:lvl9pPr lvl="8" rtl="0">
              <a:lnSpc>
                <a:spcPct val="100000"/>
              </a:lnSpc>
              <a:spcBef>
                <a:spcPts val="0"/>
              </a:spcBef>
              <a:spcAft>
                <a:spcPts val="0"/>
              </a:spcAft>
              <a:buNone/>
              <a:defRPr sz="900" b="0">
                <a:solidFill>
                  <a:schemeClr val="dk1"/>
                </a:solidFill>
                <a:latin typeface="Proxima Nova"/>
                <a:ea typeface="Proxima Nova"/>
                <a:cs typeface="Proxima Nova"/>
                <a:sym typeface="Proxima Nova"/>
              </a:defRPr>
            </a:lvl9pPr>
          </a:lstStyle>
          <a:p>
            <a:endParaRPr/>
          </a:p>
        </p:txBody>
      </p:sp>
      <p:sp>
        <p:nvSpPr>
          <p:cNvPr id="216" name="Google Shape;216;p26"/>
          <p:cNvSpPr txBox="1">
            <a:spLocks noGrp="1"/>
          </p:cNvSpPr>
          <p:nvPr>
            <p:ph type="title" idx="9"/>
          </p:nvPr>
        </p:nvSpPr>
        <p:spPr>
          <a:xfrm>
            <a:off x="421050" y="174589"/>
            <a:ext cx="7330200" cy="265800"/>
          </a:xfrm>
          <a:prstGeom prst="rect">
            <a:avLst/>
          </a:prstGeom>
        </p:spPr>
        <p:txBody>
          <a:bodyPr spcFirstLastPara="1" wrap="square" lIns="0" tIns="91425" rIns="91425" bIns="91425" anchor="ctr" anchorCtr="0">
            <a:noAutofit/>
          </a:bodyPr>
          <a:lstStyle>
            <a:lvl1pPr lvl="0" rtl="0">
              <a:spcBef>
                <a:spcPts val="0"/>
              </a:spcBef>
              <a:spcAft>
                <a:spcPts val="0"/>
              </a:spcAft>
              <a:buNone/>
              <a:defRPr sz="1500">
                <a:solidFill>
                  <a:schemeClr val="dk1"/>
                </a:solidFill>
                <a:latin typeface="Proxima Nova Extrabold"/>
                <a:ea typeface="Proxima Nova Extrabold"/>
                <a:cs typeface="Proxima Nova Extrabold"/>
                <a:sym typeface="Proxima Nova Extrabold"/>
              </a:defRPr>
            </a:lvl1pPr>
            <a:lvl2pPr lvl="1" rtl="0">
              <a:spcBef>
                <a:spcPts val="0"/>
              </a:spcBef>
              <a:spcAft>
                <a:spcPts val="0"/>
              </a:spcAft>
              <a:buNone/>
              <a:defRPr sz="1400">
                <a:solidFill>
                  <a:schemeClr val="dk1"/>
                </a:solidFill>
                <a:latin typeface="Proxima Nova"/>
                <a:ea typeface="Proxima Nova"/>
                <a:cs typeface="Proxima Nova"/>
                <a:sym typeface="Proxima Nova"/>
              </a:defRPr>
            </a:lvl2pPr>
            <a:lvl3pPr lvl="2" rtl="0">
              <a:spcBef>
                <a:spcPts val="0"/>
              </a:spcBef>
              <a:spcAft>
                <a:spcPts val="0"/>
              </a:spcAft>
              <a:buNone/>
              <a:defRPr sz="1400">
                <a:solidFill>
                  <a:schemeClr val="dk1"/>
                </a:solidFill>
                <a:latin typeface="Proxima Nova"/>
                <a:ea typeface="Proxima Nova"/>
                <a:cs typeface="Proxima Nova"/>
                <a:sym typeface="Proxima Nova"/>
              </a:defRPr>
            </a:lvl3pPr>
            <a:lvl4pPr lvl="3" rtl="0">
              <a:spcBef>
                <a:spcPts val="0"/>
              </a:spcBef>
              <a:spcAft>
                <a:spcPts val="0"/>
              </a:spcAft>
              <a:buNone/>
              <a:defRPr sz="1400">
                <a:solidFill>
                  <a:schemeClr val="dk1"/>
                </a:solidFill>
                <a:latin typeface="Proxima Nova"/>
                <a:ea typeface="Proxima Nova"/>
                <a:cs typeface="Proxima Nova"/>
                <a:sym typeface="Proxima Nova"/>
              </a:defRPr>
            </a:lvl4pPr>
            <a:lvl5pPr lvl="4" rtl="0">
              <a:spcBef>
                <a:spcPts val="0"/>
              </a:spcBef>
              <a:spcAft>
                <a:spcPts val="0"/>
              </a:spcAft>
              <a:buNone/>
              <a:defRPr sz="1400">
                <a:solidFill>
                  <a:schemeClr val="dk1"/>
                </a:solidFill>
                <a:latin typeface="Proxima Nova"/>
                <a:ea typeface="Proxima Nova"/>
                <a:cs typeface="Proxima Nova"/>
                <a:sym typeface="Proxima Nova"/>
              </a:defRPr>
            </a:lvl5pPr>
            <a:lvl6pPr lvl="5" rtl="0">
              <a:spcBef>
                <a:spcPts val="0"/>
              </a:spcBef>
              <a:spcAft>
                <a:spcPts val="0"/>
              </a:spcAft>
              <a:buNone/>
              <a:defRPr sz="1400">
                <a:solidFill>
                  <a:schemeClr val="dk1"/>
                </a:solidFill>
                <a:latin typeface="Proxima Nova"/>
                <a:ea typeface="Proxima Nova"/>
                <a:cs typeface="Proxima Nova"/>
                <a:sym typeface="Proxima Nova"/>
              </a:defRPr>
            </a:lvl6pPr>
            <a:lvl7pPr lvl="6" rtl="0">
              <a:spcBef>
                <a:spcPts val="0"/>
              </a:spcBef>
              <a:spcAft>
                <a:spcPts val="0"/>
              </a:spcAft>
              <a:buNone/>
              <a:defRPr sz="1400">
                <a:solidFill>
                  <a:schemeClr val="dk1"/>
                </a:solidFill>
                <a:latin typeface="Proxima Nova"/>
                <a:ea typeface="Proxima Nova"/>
                <a:cs typeface="Proxima Nova"/>
                <a:sym typeface="Proxima Nova"/>
              </a:defRPr>
            </a:lvl7pPr>
            <a:lvl8pPr lvl="7" rtl="0">
              <a:spcBef>
                <a:spcPts val="0"/>
              </a:spcBef>
              <a:spcAft>
                <a:spcPts val="0"/>
              </a:spcAft>
              <a:buNone/>
              <a:defRPr sz="1400">
                <a:solidFill>
                  <a:schemeClr val="dk1"/>
                </a:solidFill>
                <a:latin typeface="Proxima Nova"/>
                <a:ea typeface="Proxima Nova"/>
                <a:cs typeface="Proxima Nova"/>
                <a:sym typeface="Proxima Nova"/>
              </a:defRPr>
            </a:lvl8pPr>
            <a:lvl9pPr lvl="8" rtl="0">
              <a:spcBef>
                <a:spcPts val="0"/>
              </a:spcBef>
              <a:spcAft>
                <a:spcPts val="0"/>
              </a:spcAft>
              <a:buNone/>
              <a:defRPr sz="1400">
                <a:solidFill>
                  <a:schemeClr val="dk1"/>
                </a:solidFill>
                <a:latin typeface="Proxima Nova"/>
                <a:ea typeface="Proxima Nova"/>
                <a:cs typeface="Proxima Nova"/>
                <a:sym typeface="Proxima Nova"/>
              </a:defRPr>
            </a:lvl9pPr>
          </a:lstStyle>
          <a:p>
            <a:endParaRPr/>
          </a:p>
        </p:txBody>
      </p:sp>
      <p:sp>
        <p:nvSpPr>
          <p:cNvPr id="217" name="Google Shape;217;p26"/>
          <p:cNvSpPr txBox="1">
            <a:spLocks noGrp="1"/>
          </p:cNvSpPr>
          <p:nvPr>
            <p:ph type="subTitle" idx="1"/>
          </p:nvPr>
        </p:nvSpPr>
        <p:spPr>
          <a:xfrm>
            <a:off x="419100" y="497548"/>
            <a:ext cx="8305800" cy="165900"/>
          </a:xfrm>
          <a:prstGeom prst="rect">
            <a:avLst/>
          </a:prstGeom>
          <a:noFill/>
          <a:ln>
            <a:noFill/>
          </a:ln>
        </p:spPr>
        <p:txBody>
          <a:bodyPr spcFirstLastPara="1" wrap="square" lIns="0" tIns="0" rIns="0" bIns="0" anchor="ctr" anchorCtr="0">
            <a:noAutofit/>
          </a:bodyPr>
          <a:lstStyle>
            <a:lvl1pPr lvl="0" rtl="0">
              <a:lnSpc>
                <a:spcPct val="100000"/>
              </a:lnSpc>
              <a:spcBef>
                <a:spcPts val="0"/>
              </a:spcBef>
              <a:spcAft>
                <a:spcPts val="0"/>
              </a:spcAft>
              <a:buNone/>
              <a:defRPr sz="1300">
                <a:solidFill>
                  <a:schemeClr val="dk1"/>
                </a:solidFill>
                <a:latin typeface="Proxima Nova"/>
                <a:ea typeface="Proxima Nova"/>
                <a:cs typeface="Proxima Nova"/>
                <a:sym typeface="Proxima Nova"/>
              </a:defRPr>
            </a:lvl1pPr>
            <a:lvl2pPr lvl="1" rtl="0">
              <a:lnSpc>
                <a:spcPct val="100000"/>
              </a:lnSpc>
              <a:spcBef>
                <a:spcPts val="0"/>
              </a:spcBef>
              <a:spcAft>
                <a:spcPts val="0"/>
              </a:spcAft>
              <a:buNone/>
              <a:defRPr sz="1300">
                <a:solidFill>
                  <a:schemeClr val="dk1"/>
                </a:solidFill>
                <a:latin typeface="Proxima Nova"/>
                <a:ea typeface="Proxima Nova"/>
                <a:cs typeface="Proxima Nova"/>
                <a:sym typeface="Proxima Nova"/>
              </a:defRPr>
            </a:lvl2pPr>
            <a:lvl3pPr lvl="2" rtl="0">
              <a:lnSpc>
                <a:spcPct val="100000"/>
              </a:lnSpc>
              <a:spcBef>
                <a:spcPts val="0"/>
              </a:spcBef>
              <a:spcAft>
                <a:spcPts val="0"/>
              </a:spcAft>
              <a:buNone/>
              <a:defRPr sz="1300">
                <a:solidFill>
                  <a:schemeClr val="dk1"/>
                </a:solidFill>
                <a:latin typeface="Proxima Nova"/>
                <a:ea typeface="Proxima Nova"/>
                <a:cs typeface="Proxima Nova"/>
                <a:sym typeface="Proxima Nova"/>
              </a:defRPr>
            </a:lvl3pPr>
            <a:lvl4pPr lvl="3" rtl="0">
              <a:lnSpc>
                <a:spcPct val="100000"/>
              </a:lnSpc>
              <a:spcBef>
                <a:spcPts val="0"/>
              </a:spcBef>
              <a:spcAft>
                <a:spcPts val="0"/>
              </a:spcAft>
              <a:buNone/>
              <a:defRPr sz="1300">
                <a:solidFill>
                  <a:schemeClr val="dk1"/>
                </a:solidFill>
                <a:latin typeface="Proxima Nova"/>
                <a:ea typeface="Proxima Nova"/>
                <a:cs typeface="Proxima Nova"/>
                <a:sym typeface="Proxima Nova"/>
              </a:defRPr>
            </a:lvl4pPr>
            <a:lvl5pPr lvl="4" rtl="0">
              <a:lnSpc>
                <a:spcPct val="100000"/>
              </a:lnSpc>
              <a:spcBef>
                <a:spcPts val="0"/>
              </a:spcBef>
              <a:spcAft>
                <a:spcPts val="0"/>
              </a:spcAft>
              <a:buNone/>
              <a:defRPr sz="1300">
                <a:solidFill>
                  <a:schemeClr val="dk1"/>
                </a:solidFill>
                <a:latin typeface="Proxima Nova"/>
                <a:ea typeface="Proxima Nova"/>
                <a:cs typeface="Proxima Nova"/>
                <a:sym typeface="Proxima Nova"/>
              </a:defRPr>
            </a:lvl5pPr>
            <a:lvl6pPr lvl="5" rtl="0">
              <a:lnSpc>
                <a:spcPct val="100000"/>
              </a:lnSpc>
              <a:spcBef>
                <a:spcPts val="0"/>
              </a:spcBef>
              <a:spcAft>
                <a:spcPts val="0"/>
              </a:spcAft>
              <a:buNone/>
              <a:defRPr sz="1300">
                <a:solidFill>
                  <a:schemeClr val="dk1"/>
                </a:solidFill>
                <a:latin typeface="Proxima Nova"/>
                <a:ea typeface="Proxima Nova"/>
                <a:cs typeface="Proxima Nova"/>
                <a:sym typeface="Proxima Nova"/>
              </a:defRPr>
            </a:lvl6pPr>
            <a:lvl7pPr lvl="6" rtl="0">
              <a:lnSpc>
                <a:spcPct val="100000"/>
              </a:lnSpc>
              <a:spcBef>
                <a:spcPts val="0"/>
              </a:spcBef>
              <a:spcAft>
                <a:spcPts val="0"/>
              </a:spcAft>
              <a:buNone/>
              <a:defRPr sz="1300">
                <a:solidFill>
                  <a:schemeClr val="dk1"/>
                </a:solidFill>
                <a:latin typeface="Proxima Nova"/>
                <a:ea typeface="Proxima Nova"/>
                <a:cs typeface="Proxima Nova"/>
                <a:sym typeface="Proxima Nova"/>
              </a:defRPr>
            </a:lvl7pPr>
            <a:lvl8pPr lvl="7" rtl="0">
              <a:lnSpc>
                <a:spcPct val="100000"/>
              </a:lnSpc>
              <a:spcBef>
                <a:spcPts val="0"/>
              </a:spcBef>
              <a:spcAft>
                <a:spcPts val="0"/>
              </a:spcAft>
              <a:buNone/>
              <a:defRPr sz="1300">
                <a:solidFill>
                  <a:schemeClr val="dk1"/>
                </a:solidFill>
                <a:latin typeface="Proxima Nova"/>
                <a:ea typeface="Proxima Nova"/>
                <a:cs typeface="Proxima Nova"/>
                <a:sym typeface="Proxima Nova"/>
              </a:defRPr>
            </a:lvl8pPr>
            <a:lvl9pPr lvl="8" rtl="0">
              <a:lnSpc>
                <a:spcPct val="100000"/>
              </a:lnSpc>
              <a:spcBef>
                <a:spcPts val="0"/>
              </a:spcBef>
              <a:spcAft>
                <a:spcPts val="0"/>
              </a:spcAft>
              <a:buNone/>
              <a:defRPr sz="1300">
                <a:solidFill>
                  <a:schemeClr val="dk1"/>
                </a:solidFill>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54733726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10_Case Study Title Pattern">
  <p:cSld name="10_Case Study Title Pattern">
    <p:bg>
      <p:bgPr>
        <a:solidFill>
          <a:schemeClr val="lt2"/>
        </a:solidFill>
        <a:effectLst/>
      </p:bgPr>
    </p:bg>
    <p:spTree>
      <p:nvGrpSpPr>
        <p:cNvPr id="1" name="Shape 218"/>
        <p:cNvGrpSpPr/>
        <p:nvPr/>
      </p:nvGrpSpPr>
      <p:grpSpPr>
        <a:xfrm>
          <a:off x="0" y="0"/>
          <a:ext cx="0" cy="0"/>
          <a:chOff x="0" y="0"/>
          <a:chExt cx="0" cy="0"/>
        </a:xfrm>
      </p:grpSpPr>
      <p:sp>
        <p:nvSpPr>
          <p:cNvPr id="219" name="Google Shape;219;p27"/>
          <p:cNvSpPr/>
          <p:nvPr/>
        </p:nvSpPr>
        <p:spPr>
          <a:xfrm>
            <a:off x="0" y="-7275"/>
            <a:ext cx="9157800" cy="5112300"/>
          </a:xfrm>
          <a:prstGeom prst="rect">
            <a:avLst/>
          </a:prstGeom>
          <a:solidFill>
            <a:srgbClr val="E7E8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20" name="Google Shape;220;p27"/>
          <p:cNvPicPr preferRelativeResize="0"/>
          <p:nvPr/>
        </p:nvPicPr>
        <p:blipFill>
          <a:blip r:embed="rId2">
            <a:alphaModFix/>
          </a:blip>
          <a:stretch>
            <a:fillRect/>
          </a:stretch>
        </p:blipFill>
        <p:spPr>
          <a:xfrm>
            <a:off x="3498504" y="1109775"/>
            <a:ext cx="5645496" cy="3175600"/>
          </a:xfrm>
          <a:prstGeom prst="rect">
            <a:avLst/>
          </a:prstGeom>
          <a:noFill/>
          <a:ln>
            <a:noFill/>
          </a:ln>
        </p:spPr>
      </p:pic>
      <p:sp>
        <p:nvSpPr>
          <p:cNvPr id="221" name="Google Shape;221;p27"/>
          <p:cNvSpPr txBox="1"/>
          <p:nvPr/>
        </p:nvSpPr>
        <p:spPr>
          <a:xfrm>
            <a:off x="419100" y="4796335"/>
            <a:ext cx="2026200" cy="1461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600"/>
              <a:buFont typeface="Arial"/>
              <a:buNone/>
            </a:pPr>
            <a:r>
              <a:rPr lang="en" sz="600">
                <a:solidFill>
                  <a:schemeClr val="dk1"/>
                </a:solidFill>
                <a:latin typeface="Proxima Nova Extrabold"/>
                <a:ea typeface="Proxima Nova Extrabold"/>
                <a:cs typeface="Proxima Nova Extrabold"/>
                <a:sym typeface="Proxima Nova Extrabold"/>
              </a:rPr>
              <a:t>© COGNIZANT SOFTVISION 2021</a:t>
            </a:r>
            <a:endParaRPr sz="600" i="0" u="none" strike="noStrike" cap="none">
              <a:solidFill>
                <a:schemeClr val="dk1"/>
              </a:solidFill>
              <a:latin typeface="Proxima Nova Extrabold"/>
              <a:ea typeface="Proxima Nova Extrabold"/>
              <a:cs typeface="Proxima Nova Extrabold"/>
              <a:sym typeface="Proxima Nova Extrabold"/>
            </a:endParaRPr>
          </a:p>
        </p:txBody>
      </p:sp>
      <p:sp>
        <p:nvSpPr>
          <p:cNvPr id="222" name="Google Shape;222;p27"/>
          <p:cNvSpPr/>
          <p:nvPr/>
        </p:nvSpPr>
        <p:spPr>
          <a:xfrm>
            <a:off x="0" y="279571"/>
            <a:ext cx="268605" cy="0"/>
          </a:xfrm>
          <a:custGeom>
            <a:avLst/>
            <a:gdLst/>
            <a:ahLst/>
            <a:cxnLst/>
            <a:rect l="l" t="t" r="r" b="b"/>
            <a:pathLst>
              <a:path w="457200" h="120000" extrusionOk="0">
                <a:moveTo>
                  <a:pt x="0" y="0"/>
                </a:moveTo>
                <a:lnTo>
                  <a:pt x="457200" y="0"/>
                </a:lnTo>
              </a:path>
            </a:pathLst>
          </a:custGeom>
          <a:noFill/>
          <a:ln w="19050"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212121"/>
              </a:solidFill>
              <a:latin typeface="Calibri"/>
              <a:ea typeface="Calibri"/>
              <a:cs typeface="Calibri"/>
              <a:sym typeface="Calibri"/>
            </a:endParaRPr>
          </a:p>
        </p:txBody>
      </p:sp>
      <p:sp>
        <p:nvSpPr>
          <p:cNvPr id="223" name="Google Shape;223;p27"/>
          <p:cNvSpPr/>
          <p:nvPr/>
        </p:nvSpPr>
        <p:spPr>
          <a:xfrm>
            <a:off x="0" y="4864419"/>
            <a:ext cx="268605" cy="0"/>
          </a:xfrm>
          <a:custGeom>
            <a:avLst/>
            <a:gdLst/>
            <a:ahLst/>
            <a:cxnLst/>
            <a:rect l="l" t="t" r="r" b="b"/>
            <a:pathLst>
              <a:path w="457200" h="120000" extrusionOk="0">
                <a:moveTo>
                  <a:pt x="0" y="0"/>
                </a:moveTo>
                <a:lnTo>
                  <a:pt x="457200" y="0"/>
                </a:lnTo>
              </a:path>
            </a:pathLst>
          </a:custGeom>
          <a:noFill/>
          <a:ln w="19050"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212121"/>
              </a:solidFill>
              <a:latin typeface="Calibri"/>
              <a:ea typeface="Calibri"/>
              <a:cs typeface="Calibri"/>
              <a:sym typeface="Calibri"/>
            </a:endParaRPr>
          </a:p>
        </p:txBody>
      </p:sp>
      <p:pic>
        <p:nvPicPr>
          <p:cNvPr id="224" name="Google Shape;224;p27"/>
          <p:cNvPicPr preferRelativeResize="0"/>
          <p:nvPr/>
        </p:nvPicPr>
        <p:blipFill>
          <a:blip r:embed="rId3">
            <a:alphaModFix/>
          </a:blip>
          <a:stretch>
            <a:fillRect/>
          </a:stretch>
        </p:blipFill>
        <p:spPr>
          <a:xfrm>
            <a:off x="7664829" y="4796325"/>
            <a:ext cx="1031497" cy="121500"/>
          </a:xfrm>
          <a:prstGeom prst="rect">
            <a:avLst/>
          </a:prstGeom>
          <a:noFill/>
          <a:ln>
            <a:noFill/>
          </a:ln>
        </p:spPr>
      </p:pic>
      <p:sp>
        <p:nvSpPr>
          <p:cNvPr id="225" name="Google Shape;225;p27"/>
          <p:cNvSpPr txBox="1">
            <a:spLocks noGrp="1"/>
          </p:cNvSpPr>
          <p:nvPr>
            <p:ph type="title"/>
          </p:nvPr>
        </p:nvSpPr>
        <p:spPr>
          <a:xfrm>
            <a:off x="421050" y="174589"/>
            <a:ext cx="7330200" cy="265800"/>
          </a:xfrm>
          <a:prstGeom prst="rect">
            <a:avLst/>
          </a:prstGeom>
        </p:spPr>
        <p:txBody>
          <a:bodyPr spcFirstLastPara="1" wrap="square" lIns="0" tIns="91425" rIns="91425" bIns="91425" anchor="ctr" anchorCtr="0">
            <a:noAutofit/>
          </a:bodyPr>
          <a:lstStyle>
            <a:lvl1pPr lvl="0" rtl="0">
              <a:spcBef>
                <a:spcPts val="0"/>
              </a:spcBef>
              <a:spcAft>
                <a:spcPts val="0"/>
              </a:spcAft>
              <a:buNone/>
              <a:defRPr sz="1500">
                <a:solidFill>
                  <a:schemeClr val="dk1"/>
                </a:solidFill>
                <a:latin typeface="Proxima Nova Extrabold"/>
                <a:ea typeface="Proxima Nova Extrabold"/>
                <a:cs typeface="Proxima Nova Extrabold"/>
                <a:sym typeface="Proxima Nova Extrabold"/>
              </a:defRPr>
            </a:lvl1pPr>
            <a:lvl2pPr lvl="1" rtl="0">
              <a:spcBef>
                <a:spcPts val="0"/>
              </a:spcBef>
              <a:spcAft>
                <a:spcPts val="0"/>
              </a:spcAft>
              <a:buNone/>
              <a:defRPr sz="1400">
                <a:solidFill>
                  <a:schemeClr val="dk1"/>
                </a:solidFill>
                <a:latin typeface="Proxima Nova"/>
                <a:ea typeface="Proxima Nova"/>
                <a:cs typeface="Proxima Nova"/>
                <a:sym typeface="Proxima Nova"/>
              </a:defRPr>
            </a:lvl2pPr>
            <a:lvl3pPr lvl="2" rtl="0">
              <a:spcBef>
                <a:spcPts val="0"/>
              </a:spcBef>
              <a:spcAft>
                <a:spcPts val="0"/>
              </a:spcAft>
              <a:buNone/>
              <a:defRPr sz="1400">
                <a:solidFill>
                  <a:schemeClr val="dk1"/>
                </a:solidFill>
                <a:latin typeface="Proxima Nova"/>
                <a:ea typeface="Proxima Nova"/>
                <a:cs typeface="Proxima Nova"/>
                <a:sym typeface="Proxima Nova"/>
              </a:defRPr>
            </a:lvl3pPr>
            <a:lvl4pPr lvl="3" rtl="0">
              <a:spcBef>
                <a:spcPts val="0"/>
              </a:spcBef>
              <a:spcAft>
                <a:spcPts val="0"/>
              </a:spcAft>
              <a:buNone/>
              <a:defRPr sz="1400">
                <a:solidFill>
                  <a:schemeClr val="dk1"/>
                </a:solidFill>
                <a:latin typeface="Proxima Nova"/>
                <a:ea typeface="Proxima Nova"/>
                <a:cs typeface="Proxima Nova"/>
                <a:sym typeface="Proxima Nova"/>
              </a:defRPr>
            </a:lvl4pPr>
            <a:lvl5pPr lvl="4" rtl="0">
              <a:spcBef>
                <a:spcPts val="0"/>
              </a:spcBef>
              <a:spcAft>
                <a:spcPts val="0"/>
              </a:spcAft>
              <a:buNone/>
              <a:defRPr sz="1400">
                <a:solidFill>
                  <a:schemeClr val="dk1"/>
                </a:solidFill>
                <a:latin typeface="Proxima Nova"/>
                <a:ea typeface="Proxima Nova"/>
                <a:cs typeface="Proxima Nova"/>
                <a:sym typeface="Proxima Nova"/>
              </a:defRPr>
            </a:lvl5pPr>
            <a:lvl6pPr lvl="5" rtl="0">
              <a:spcBef>
                <a:spcPts val="0"/>
              </a:spcBef>
              <a:spcAft>
                <a:spcPts val="0"/>
              </a:spcAft>
              <a:buNone/>
              <a:defRPr sz="1400">
                <a:solidFill>
                  <a:schemeClr val="dk1"/>
                </a:solidFill>
                <a:latin typeface="Proxima Nova"/>
                <a:ea typeface="Proxima Nova"/>
                <a:cs typeface="Proxima Nova"/>
                <a:sym typeface="Proxima Nova"/>
              </a:defRPr>
            </a:lvl6pPr>
            <a:lvl7pPr lvl="6" rtl="0">
              <a:spcBef>
                <a:spcPts val="0"/>
              </a:spcBef>
              <a:spcAft>
                <a:spcPts val="0"/>
              </a:spcAft>
              <a:buNone/>
              <a:defRPr sz="1400">
                <a:solidFill>
                  <a:schemeClr val="dk1"/>
                </a:solidFill>
                <a:latin typeface="Proxima Nova"/>
                <a:ea typeface="Proxima Nova"/>
                <a:cs typeface="Proxima Nova"/>
                <a:sym typeface="Proxima Nova"/>
              </a:defRPr>
            </a:lvl7pPr>
            <a:lvl8pPr lvl="7" rtl="0">
              <a:spcBef>
                <a:spcPts val="0"/>
              </a:spcBef>
              <a:spcAft>
                <a:spcPts val="0"/>
              </a:spcAft>
              <a:buNone/>
              <a:defRPr sz="1400">
                <a:solidFill>
                  <a:schemeClr val="dk1"/>
                </a:solidFill>
                <a:latin typeface="Proxima Nova"/>
                <a:ea typeface="Proxima Nova"/>
                <a:cs typeface="Proxima Nova"/>
                <a:sym typeface="Proxima Nova"/>
              </a:defRPr>
            </a:lvl8pPr>
            <a:lvl9pPr lvl="8" rtl="0">
              <a:spcBef>
                <a:spcPts val="0"/>
              </a:spcBef>
              <a:spcAft>
                <a:spcPts val="0"/>
              </a:spcAft>
              <a:buNone/>
              <a:defRPr sz="1400">
                <a:solidFill>
                  <a:schemeClr val="dk1"/>
                </a:solidFill>
                <a:latin typeface="Proxima Nova"/>
                <a:ea typeface="Proxima Nova"/>
                <a:cs typeface="Proxima Nova"/>
                <a:sym typeface="Proxima Nova"/>
              </a:defRPr>
            </a:lvl9pPr>
          </a:lstStyle>
          <a:p>
            <a:endParaRPr/>
          </a:p>
        </p:txBody>
      </p:sp>
      <p:sp>
        <p:nvSpPr>
          <p:cNvPr id="226" name="Google Shape;226;p27"/>
          <p:cNvSpPr txBox="1">
            <a:spLocks noGrp="1"/>
          </p:cNvSpPr>
          <p:nvPr>
            <p:ph type="subTitle" idx="1"/>
          </p:nvPr>
        </p:nvSpPr>
        <p:spPr>
          <a:xfrm>
            <a:off x="419100" y="497548"/>
            <a:ext cx="8305800" cy="165900"/>
          </a:xfrm>
          <a:prstGeom prst="rect">
            <a:avLst/>
          </a:prstGeom>
          <a:noFill/>
          <a:ln>
            <a:noFill/>
          </a:ln>
        </p:spPr>
        <p:txBody>
          <a:bodyPr spcFirstLastPara="1" wrap="square" lIns="0" tIns="0" rIns="0" bIns="0" anchor="ctr" anchorCtr="0">
            <a:noAutofit/>
          </a:bodyPr>
          <a:lstStyle>
            <a:lvl1pPr lvl="0" rtl="0">
              <a:lnSpc>
                <a:spcPct val="100000"/>
              </a:lnSpc>
              <a:spcBef>
                <a:spcPts val="0"/>
              </a:spcBef>
              <a:spcAft>
                <a:spcPts val="0"/>
              </a:spcAft>
              <a:buNone/>
              <a:defRPr sz="1300">
                <a:solidFill>
                  <a:schemeClr val="dk1"/>
                </a:solidFill>
                <a:latin typeface="Proxima Nova"/>
                <a:ea typeface="Proxima Nova"/>
                <a:cs typeface="Proxima Nova"/>
                <a:sym typeface="Proxima Nova"/>
              </a:defRPr>
            </a:lvl1pPr>
            <a:lvl2pPr lvl="1" rtl="0">
              <a:lnSpc>
                <a:spcPct val="100000"/>
              </a:lnSpc>
              <a:spcBef>
                <a:spcPts val="0"/>
              </a:spcBef>
              <a:spcAft>
                <a:spcPts val="0"/>
              </a:spcAft>
              <a:buNone/>
              <a:defRPr sz="1300">
                <a:solidFill>
                  <a:schemeClr val="dk1"/>
                </a:solidFill>
                <a:latin typeface="Proxima Nova"/>
                <a:ea typeface="Proxima Nova"/>
                <a:cs typeface="Proxima Nova"/>
                <a:sym typeface="Proxima Nova"/>
              </a:defRPr>
            </a:lvl2pPr>
            <a:lvl3pPr lvl="2" rtl="0">
              <a:lnSpc>
                <a:spcPct val="100000"/>
              </a:lnSpc>
              <a:spcBef>
                <a:spcPts val="0"/>
              </a:spcBef>
              <a:spcAft>
                <a:spcPts val="0"/>
              </a:spcAft>
              <a:buNone/>
              <a:defRPr sz="1300">
                <a:solidFill>
                  <a:schemeClr val="dk1"/>
                </a:solidFill>
                <a:latin typeface="Proxima Nova"/>
                <a:ea typeface="Proxima Nova"/>
                <a:cs typeface="Proxima Nova"/>
                <a:sym typeface="Proxima Nova"/>
              </a:defRPr>
            </a:lvl3pPr>
            <a:lvl4pPr lvl="3" rtl="0">
              <a:lnSpc>
                <a:spcPct val="100000"/>
              </a:lnSpc>
              <a:spcBef>
                <a:spcPts val="0"/>
              </a:spcBef>
              <a:spcAft>
                <a:spcPts val="0"/>
              </a:spcAft>
              <a:buNone/>
              <a:defRPr sz="1300">
                <a:solidFill>
                  <a:schemeClr val="dk1"/>
                </a:solidFill>
                <a:latin typeface="Proxima Nova"/>
                <a:ea typeface="Proxima Nova"/>
                <a:cs typeface="Proxima Nova"/>
                <a:sym typeface="Proxima Nova"/>
              </a:defRPr>
            </a:lvl4pPr>
            <a:lvl5pPr lvl="4" rtl="0">
              <a:lnSpc>
                <a:spcPct val="100000"/>
              </a:lnSpc>
              <a:spcBef>
                <a:spcPts val="0"/>
              </a:spcBef>
              <a:spcAft>
                <a:spcPts val="0"/>
              </a:spcAft>
              <a:buNone/>
              <a:defRPr sz="1300">
                <a:solidFill>
                  <a:schemeClr val="dk1"/>
                </a:solidFill>
                <a:latin typeface="Proxima Nova"/>
                <a:ea typeface="Proxima Nova"/>
                <a:cs typeface="Proxima Nova"/>
                <a:sym typeface="Proxima Nova"/>
              </a:defRPr>
            </a:lvl5pPr>
            <a:lvl6pPr lvl="5" rtl="0">
              <a:lnSpc>
                <a:spcPct val="100000"/>
              </a:lnSpc>
              <a:spcBef>
                <a:spcPts val="0"/>
              </a:spcBef>
              <a:spcAft>
                <a:spcPts val="0"/>
              </a:spcAft>
              <a:buNone/>
              <a:defRPr sz="1300">
                <a:solidFill>
                  <a:schemeClr val="dk1"/>
                </a:solidFill>
                <a:latin typeface="Proxima Nova"/>
                <a:ea typeface="Proxima Nova"/>
                <a:cs typeface="Proxima Nova"/>
                <a:sym typeface="Proxima Nova"/>
              </a:defRPr>
            </a:lvl6pPr>
            <a:lvl7pPr lvl="6" rtl="0">
              <a:lnSpc>
                <a:spcPct val="100000"/>
              </a:lnSpc>
              <a:spcBef>
                <a:spcPts val="0"/>
              </a:spcBef>
              <a:spcAft>
                <a:spcPts val="0"/>
              </a:spcAft>
              <a:buNone/>
              <a:defRPr sz="1300">
                <a:solidFill>
                  <a:schemeClr val="dk1"/>
                </a:solidFill>
                <a:latin typeface="Proxima Nova"/>
                <a:ea typeface="Proxima Nova"/>
                <a:cs typeface="Proxima Nova"/>
                <a:sym typeface="Proxima Nova"/>
              </a:defRPr>
            </a:lvl7pPr>
            <a:lvl8pPr lvl="7" rtl="0">
              <a:lnSpc>
                <a:spcPct val="100000"/>
              </a:lnSpc>
              <a:spcBef>
                <a:spcPts val="0"/>
              </a:spcBef>
              <a:spcAft>
                <a:spcPts val="0"/>
              </a:spcAft>
              <a:buNone/>
              <a:defRPr sz="1300">
                <a:solidFill>
                  <a:schemeClr val="dk1"/>
                </a:solidFill>
                <a:latin typeface="Proxima Nova"/>
                <a:ea typeface="Proxima Nova"/>
                <a:cs typeface="Proxima Nova"/>
                <a:sym typeface="Proxima Nova"/>
              </a:defRPr>
            </a:lvl8pPr>
            <a:lvl9pPr lvl="8" rtl="0">
              <a:lnSpc>
                <a:spcPct val="100000"/>
              </a:lnSpc>
              <a:spcBef>
                <a:spcPts val="0"/>
              </a:spcBef>
              <a:spcAft>
                <a:spcPts val="0"/>
              </a:spcAft>
              <a:buNone/>
              <a:defRPr sz="1300">
                <a:solidFill>
                  <a:schemeClr val="dk1"/>
                </a:solidFill>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34435739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12"/>
        <p:cNvGrpSpPr/>
        <p:nvPr/>
      </p:nvGrpSpPr>
      <p:grpSpPr>
        <a:xfrm>
          <a:off x="0" y="0"/>
          <a:ext cx="0" cy="0"/>
          <a:chOff x="0" y="0"/>
          <a:chExt cx="0" cy="0"/>
        </a:xfrm>
      </p:grpSpPr>
    </p:spTree>
    <p:extLst>
      <p:ext uri="{BB962C8B-B14F-4D97-AF65-F5344CB8AC3E}">
        <p14:creationId xmlns:p14="http://schemas.microsoft.com/office/powerpoint/2010/main" val="399855398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Cover Long Headline + Subheadline" preserve="1">
  <p:cSld name="Cover Long Headline + Subheadline">
    <p:spTree>
      <p:nvGrpSpPr>
        <p:cNvPr id="1" name="Shape 26"/>
        <p:cNvGrpSpPr/>
        <p:nvPr/>
      </p:nvGrpSpPr>
      <p:grpSpPr>
        <a:xfrm>
          <a:off x="0" y="0"/>
          <a:ext cx="0" cy="0"/>
          <a:chOff x="0" y="0"/>
          <a:chExt cx="0" cy="0"/>
        </a:xfrm>
      </p:grpSpPr>
      <p:sp>
        <p:nvSpPr>
          <p:cNvPr id="27" name="Google Shape;27;p3"/>
          <p:cNvSpPr/>
          <p:nvPr/>
        </p:nvSpPr>
        <p:spPr>
          <a:xfrm>
            <a:off x="0" y="-2550"/>
            <a:ext cx="9144000" cy="5146200"/>
          </a:xfrm>
          <a:prstGeom prst="rect">
            <a:avLst/>
          </a:prstGeom>
          <a:gradFill>
            <a:gsLst>
              <a:gs pos="0">
                <a:schemeClr val="accent3"/>
              </a:gs>
              <a:gs pos="100000">
                <a:schemeClr val="accent4"/>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8" name="Google Shape;28;p3"/>
          <p:cNvSpPr txBox="1"/>
          <p:nvPr/>
        </p:nvSpPr>
        <p:spPr>
          <a:xfrm>
            <a:off x="419100" y="4796335"/>
            <a:ext cx="2026200" cy="1461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600"/>
              <a:buFont typeface="Arial"/>
              <a:buNone/>
            </a:pPr>
            <a:r>
              <a:rPr lang="en" sz="600">
                <a:solidFill>
                  <a:srgbClr val="FFFFFF"/>
                </a:solidFill>
                <a:latin typeface="Proxima Nova Extrabold"/>
                <a:ea typeface="Proxima Nova Extrabold"/>
                <a:cs typeface="Proxima Nova Extrabold"/>
                <a:sym typeface="Proxima Nova Extrabold"/>
              </a:rPr>
              <a:t>© COGNIZANT SOFTVISION 2021</a:t>
            </a:r>
            <a:endParaRPr sz="600" i="0" u="none" strike="noStrike" cap="none">
              <a:solidFill>
                <a:srgbClr val="FFFFFF"/>
              </a:solidFill>
              <a:latin typeface="Proxima Nova Extrabold"/>
              <a:ea typeface="Proxima Nova Extrabold"/>
              <a:cs typeface="Proxima Nova Extrabold"/>
              <a:sym typeface="Proxima Nova Extrabold"/>
            </a:endParaRPr>
          </a:p>
        </p:txBody>
      </p:sp>
      <p:pic>
        <p:nvPicPr>
          <p:cNvPr id="29" name="Google Shape;29;p3"/>
          <p:cNvPicPr preferRelativeResize="0"/>
          <p:nvPr/>
        </p:nvPicPr>
        <p:blipFill>
          <a:blip r:embed="rId2">
            <a:alphaModFix/>
          </a:blip>
          <a:stretch>
            <a:fillRect/>
          </a:stretch>
        </p:blipFill>
        <p:spPr>
          <a:xfrm>
            <a:off x="319571" y="152025"/>
            <a:ext cx="1883814" cy="393600"/>
          </a:xfrm>
          <a:prstGeom prst="rect">
            <a:avLst/>
          </a:prstGeom>
          <a:noFill/>
          <a:ln>
            <a:noFill/>
          </a:ln>
        </p:spPr>
      </p:pic>
      <p:sp>
        <p:nvSpPr>
          <p:cNvPr id="30" name="Google Shape;30;p3"/>
          <p:cNvSpPr txBox="1">
            <a:spLocks noGrp="1"/>
          </p:cNvSpPr>
          <p:nvPr>
            <p:ph type="ctrTitle"/>
          </p:nvPr>
        </p:nvSpPr>
        <p:spPr>
          <a:xfrm>
            <a:off x="414163" y="1838266"/>
            <a:ext cx="8348700" cy="554100"/>
          </a:xfrm>
          <a:prstGeom prst="rect">
            <a:avLst/>
          </a:prstGeom>
          <a:noFill/>
          <a:ln>
            <a:noFill/>
          </a:ln>
        </p:spPr>
        <p:txBody>
          <a:bodyPr spcFirstLastPara="1" wrap="square" lIns="0" tIns="0" rIns="0" bIns="0" anchor="ctr" anchorCtr="0">
            <a:noAutofit/>
          </a:bodyPr>
          <a:lstStyle>
            <a:lvl1pPr lvl="0" algn="l" rtl="0">
              <a:lnSpc>
                <a:spcPct val="90000"/>
              </a:lnSpc>
              <a:spcBef>
                <a:spcPts val="0"/>
              </a:spcBef>
              <a:spcAft>
                <a:spcPts val="0"/>
              </a:spcAft>
              <a:buClr>
                <a:schemeClr val="lt1"/>
              </a:buClr>
              <a:buSzPts val="4000"/>
              <a:buFont typeface="Proxima Nova Extrabold"/>
              <a:buNone/>
              <a:defRPr sz="4000" b="0" i="0">
                <a:latin typeface="Proxima Nova Extrabold"/>
                <a:ea typeface="Proxima Nova Extrabold"/>
                <a:cs typeface="Proxima Nova Extrabold"/>
                <a:sym typeface="Proxima Nova Extrabold"/>
              </a:defRPr>
            </a:lvl1pPr>
            <a:lvl2pPr lvl="1" algn="l" rtl="0">
              <a:lnSpc>
                <a:spcPct val="100000"/>
              </a:lnSpc>
              <a:spcBef>
                <a:spcPts val="0"/>
              </a:spcBef>
              <a:spcAft>
                <a:spcPts val="0"/>
              </a:spcAft>
              <a:buClr>
                <a:schemeClr val="lt1"/>
              </a:buClr>
              <a:buSzPts val="1400"/>
              <a:buFont typeface="Proxima Nova"/>
              <a:buNone/>
              <a:defRPr>
                <a:solidFill>
                  <a:schemeClr val="lt1"/>
                </a:solidFill>
                <a:latin typeface="Proxima Nova"/>
                <a:ea typeface="Proxima Nova"/>
                <a:cs typeface="Proxima Nova"/>
                <a:sym typeface="Proxima Nova"/>
              </a:defRPr>
            </a:lvl2pPr>
            <a:lvl3pPr lvl="2" algn="l" rtl="0">
              <a:lnSpc>
                <a:spcPct val="100000"/>
              </a:lnSpc>
              <a:spcBef>
                <a:spcPts val="0"/>
              </a:spcBef>
              <a:spcAft>
                <a:spcPts val="0"/>
              </a:spcAft>
              <a:buClr>
                <a:schemeClr val="lt1"/>
              </a:buClr>
              <a:buSzPts val="1400"/>
              <a:buFont typeface="Proxima Nova"/>
              <a:buNone/>
              <a:defRPr>
                <a:solidFill>
                  <a:schemeClr val="lt1"/>
                </a:solidFill>
                <a:latin typeface="Proxima Nova"/>
                <a:ea typeface="Proxima Nova"/>
                <a:cs typeface="Proxima Nova"/>
                <a:sym typeface="Proxima Nova"/>
              </a:defRPr>
            </a:lvl3pPr>
            <a:lvl4pPr lvl="3" algn="l" rtl="0">
              <a:lnSpc>
                <a:spcPct val="100000"/>
              </a:lnSpc>
              <a:spcBef>
                <a:spcPts val="0"/>
              </a:spcBef>
              <a:spcAft>
                <a:spcPts val="0"/>
              </a:spcAft>
              <a:buClr>
                <a:schemeClr val="lt1"/>
              </a:buClr>
              <a:buSzPts val="1400"/>
              <a:buFont typeface="Proxima Nova"/>
              <a:buNone/>
              <a:defRPr>
                <a:solidFill>
                  <a:schemeClr val="lt1"/>
                </a:solidFill>
                <a:latin typeface="Proxima Nova"/>
                <a:ea typeface="Proxima Nova"/>
                <a:cs typeface="Proxima Nova"/>
                <a:sym typeface="Proxima Nova"/>
              </a:defRPr>
            </a:lvl4pPr>
            <a:lvl5pPr lvl="4" algn="l" rtl="0">
              <a:lnSpc>
                <a:spcPct val="100000"/>
              </a:lnSpc>
              <a:spcBef>
                <a:spcPts val="0"/>
              </a:spcBef>
              <a:spcAft>
                <a:spcPts val="0"/>
              </a:spcAft>
              <a:buClr>
                <a:schemeClr val="lt1"/>
              </a:buClr>
              <a:buSzPts val="1400"/>
              <a:buFont typeface="Proxima Nova"/>
              <a:buNone/>
              <a:defRPr>
                <a:solidFill>
                  <a:schemeClr val="lt1"/>
                </a:solidFill>
                <a:latin typeface="Proxima Nova"/>
                <a:ea typeface="Proxima Nova"/>
                <a:cs typeface="Proxima Nova"/>
                <a:sym typeface="Proxima Nova"/>
              </a:defRPr>
            </a:lvl5pPr>
            <a:lvl6pPr lvl="5" algn="l" rtl="0">
              <a:lnSpc>
                <a:spcPct val="100000"/>
              </a:lnSpc>
              <a:spcBef>
                <a:spcPts val="0"/>
              </a:spcBef>
              <a:spcAft>
                <a:spcPts val="0"/>
              </a:spcAft>
              <a:buClr>
                <a:schemeClr val="lt1"/>
              </a:buClr>
              <a:buSzPts val="1400"/>
              <a:buFont typeface="Proxima Nova"/>
              <a:buNone/>
              <a:defRPr>
                <a:solidFill>
                  <a:schemeClr val="lt1"/>
                </a:solidFill>
                <a:latin typeface="Proxima Nova"/>
                <a:ea typeface="Proxima Nova"/>
                <a:cs typeface="Proxima Nova"/>
                <a:sym typeface="Proxima Nova"/>
              </a:defRPr>
            </a:lvl6pPr>
            <a:lvl7pPr lvl="6" algn="l" rtl="0">
              <a:lnSpc>
                <a:spcPct val="100000"/>
              </a:lnSpc>
              <a:spcBef>
                <a:spcPts val="0"/>
              </a:spcBef>
              <a:spcAft>
                <a:spcPts val="0"/>
              </a:spcAft>
              <a:buClr>
                <a:schemeClr val="lt1"/>
              </a:buClr>
              <a:buSzPts val="1400"/>
              <a:buFont typeface="Proxima Nova"/>
              <a:buNone/>
              <a:defRPr>
                <a:solidFill>
                  <a:schemeClr val="lt1"/>
                </a:solidFill>
                <a:latin typeface="Proxima Nova"/>
                <a:ea typeface="Proxima Nova"/>
                <a:cs typeface="Proxima Nova"/>
                <a:sym typeface="Proxima Nova"/>
              </a:defRPr>
            </a:lvl7pPr>
            <a:lvl8pPr lvl="7" algn="l" rtl="0">
              <a:lnSpc>
                <a:spcPct val="100000"/>
              </a:lnSpc>
              <a:spcBef>
                <a:spcPts val="0"/>
              </a:spcBef>
              <a:spcAft>
                <a:spcPts val="0"/>
              </a:spcAft>
              <a:buClr>
                <a:schemeClr val="lt1"/>
              </a:buClr>
              <a:buSzPts val="1400"/>
              <a:buFont typeface="Proxima Nova"/>
              <a:buNone/>
              <a:defRPr>
                <a:solidFill>
                  <a:schemeClr val="lt1"/>
                </a:solidFill>
                <a:latin typeface="Proxima Nova"/>
                <a:ea typeface="Proxima Nova"/>
                <a:cs typeface="Proxima Nova"/>
                <a:sym typeface="Proxima Nova"/>
              </a:defRPr>
            </a:lvl8pPr>
            <a:lvl9pPr lvl="8" algn="l" rtl="0">
              <a:lnSpc>
                <a:spcPct val="100000"/>
              </a:lnSpc>
              <a:spcBef>
                <a:spcPts val="0"/>
              </a:spcBef>
              <a:spcAft>
                <a:spcPts val="0"/>
              </a:spcAft>
              <a:buClr>
                <a:schemeClr val="lt1"/>
              </a:buClr>
              <a:buSzPts val="1400"/>
              <a:buFont typeface="Proxima Nova"/>
              <a:buNone/>
              <a:defRPr>
                <a:solidFill>
                  <a:schemeClr val="lt1"/>
                </a:solidFill>
                <a:latin typeface="Proxima Nova"/>
                <a:ea typeface="Proxima Nova"/>
                <a:cs typeface="Proxima Nova"/>
                <a:sym typeface="Proxima Nova"/>
              </a:defRPr>
            </a:lvl9pPr>
          </a:lstStyle>
          <a:p>
            <a:endParaRPr/>
          </a:p>
        </p:txBody>
      </p:sp>
      <p:sp>
        <p:nvSpPr>
          <p:cNvPr id="31" name="Google Shape;31;p3"/>
          <p:cNvSpPr txBox="1">
            <a:spLocks noGrp="1"/>
          </p:cNvSpPr>
          <p:nvPr>
            <p:ph type="body" idx="1"/>
          </p:nvPr>
        </p:nvSpPr>
        <p:spPr>
          <a:xfrm>
            <a:off x="414163" y="2452017"/>
            <a:ext cx="8327700" cy="406500"/>
          </a:xfrm>
          <a:prstGeom prst="rect">
            <a:avLst/>
          </a:prstGeom>
          <a:noFill/>
          <a:ln>
            <a:noFill/>
          </a:ln>
        </p:spPr>
        <p:txBody>
          <a:bodyPr spcFirstLastPara="1" wrap="square" lIns="0" tIns="0" rIns="0" bIns="0" anchor="ctr" anchorCtr="0">
            <a:noAutofit/>
          </a:bodyPr>
          <a:lstStyle>
            <a:lvl1pPr marL="457200" lvl="0" indent="-228600" algn="l" rtl="0">
              <a:lnSpc>
                <a:spcPct val="100000"/>
              </a:lnSpc>
              <a:spcBef>
                <a:spcPts val="600"/>
              </a:spcBef>
              <a:spcAft>
                <a:spcPts val="0"/>
              </a:spcAft>
              <a:buClr>
                <a:schemeClr val="lt1"/>
              </a:buClr>
              <a:buSzPts val="2000"/>
              <a:buFont typeface="Proxima Nova"/>
              <a:buNone/>
              <a:defRPr sz="2000">
                <a:solidFill>
                  <a:schemeClr val="lt1"/>
                </a:solidFill>
                <a:latin typeface="Proxima Nova"/>
                <a:ea typeface="Proxima Nova"/>
                <a:cs typeface="Proxima Nova"/>
                <a:sym typeface="Proxima Nova"/>
              </a:defRPr>
            </a:lvl1pPr>
            <a:lvl2pPr marL="914400" lvl="1" indent="-228600" algn="l" rtl="0">
              <a:lnSpc>
                <a:spcPct val="100000"/>
              </a:lnSpc>
              <a:spcBef>
                <a:spcPts val="600"/>
              </a:spcBef>
              <a:spcAft>
                <a:spcPts val="0"/>
              </a:spcAft>
              <a:buClr>
                <a:schemeClr val="lt1"/>
              </a:buClr>
              <a:buSzPts val="1750"/>
              <a:buFont typeface="Proxima Nova"/>
              <a:buNone/>
              <a:defRPr>
                <a:solidFill>
                  <a:schemeClr val="lt1"/>
                </a:solidFill>
                <a:latin typeface="Proxima Nova"/>
                <a:ea typeface="Proxima Nova"/>
                <a:cs typeface="Proxima Nova"/>
                <a:sym typeface="Proxima Nova"/>
              </a:defRPr>
            </a:lvl2pPr>
            <a:lvl3pPr marL="1371600" lvl="2" indent="-228600" algn="l" rtl="0">
              <a:lnSpc>
                <a:spcPct val="100000"/>
              </a:lnSpc>
              <a:spcBef>
                <a:spcPts val="400"/>
              </a:spcBef>
              <a:spcAft>
                <a:spcPts val="0"/>
              </a:spcAft>
              <a:buClr>
                <a:schemeClr val="lt1"/>
              </a:buClr>
              <a:buSzPts val="1200"/>
              <a:buFont typeface="Proxima Nova"/>
              <a:buNone/>
              <a:defRPr>
                <a:solidFill>
                  <a:schemeClr val="lt1"/>
                </a:solidFill>
                <a:latin typeface="Proxima Nova"/>
                <a:ea typeface="Proxima Nova"/>
                <a:cs typeface="Proxima Nova"/>
                <a:sym typeface="Proxima Nova"/>
              </a:defRPr>
            </a:lvl3pPr>
            <a:lvl4pPr marL="1828800" lvl="3" indent="-342900" algn="l" rtl="0">
              <a:lnSpc>
                <a:spcPct val="100000"/>
              </a:lnSpc>
              <a:spcBef>
                <a:spcPts val="400"/>
              </a:spcBef>
              <a:spcAft>
                <a:spcPts val="0"/>
              </a:spcAft>
              <a:buClr>
                <a:schemeClr val="lt1"/>
              </a:buClr>
              <a:buSzPts val="1800"/>
              <a:buFont typeface="Proxima Nova"/>
              <a:buChar char="•"/>
              <a:defRPr>
                <a:solidFill>
                  <a:schemeClr val="lt1"/>
                </a:solidFill>
                <a:latin typeface="Proxima Nova"/>
                <a:ea typeface="Proxima Nova"/>
                <a:cs typeface="Proxima Nova"/>
                <a:sym typeface="Proxima Nova"/>
              </a:defRPr>
            </a:lvl4pPr>
            <a:lvl5pPr marL="2286000" lvl="4" indent="-342900" algn="l" rtl="0">
              <a:lnSpc>
                <a:spcPct val="100000"/>
              </a:lnSpc>
              <a:spcBef>
                <a:spcPts val="400"/>
              </a:spcBef>
              <a:spcAft>
                <a:spcPts val="0"/>
              </a:spcAft>
              <a:buClr>
                <a:schemeClr val="lt1"/>
              </a:buClr>
              <a:buSzPts val="1800"/>
              <a:buFont typeface="Proxima Nova"/>
              <a:buChar char="–"/>
              <a:defRPr>
                <a:solidFill>
                  <a:schemeClr val="lt1"/>
                </a:solidFill>
                <a:latin typeface="Proxima Nova"/>
                <a:ea typeface="Proxima Nova"/>
                <a:cs typeface="Proxima Nova"/>
                <a:sym typeface="Proxima Nova"/>
              </a:defRPr>
            </a:lvl5pPr>
            <a:lvl6pPr marL="2743200" lvl="5" indent="-371475" algn="l" rtl="0">
              <a:lnSpc>
                <a:spcPct val="100000"/>
              </a:lnSpc>
              <a:spcBef>
                <a:spcPts val="400"/>
              </a:spcBef>
              <a:spcAft>
                <a:spcPts val="0"/>
              </a:spcAft>
              <a:buClr>
                <a:schemeClr val="lt1"/>
              </a:buClr>
              <a:buSzPts val="2250"/>
              <a:buFont typeface="Proxima Nova"/>
              <a:buChar char="•"/>
              <a:defRPr>
                <a:solidFill>
                  <a:schemeClr val="lt1"/>
                </a:solidFill>
                <a:latin typeface="Proxima Nova"/>
                <a:ea typeface="Proxima Nova"/>
                <a:cs typeface="Proxima Nova"/>
                <a:sym typeface="Proxima Nova"/>
              </a:defRPr>
            </a:lvl6pPr>
            <a:lvl7pPr marL="3200400" lvl="6" indent="-331470" algn="l" rtl="0">
              <a:lnSpc>
                <a:spcPct val="100000"/>
              </a:lnSpc>
              <a:spcBef>
                <a:spcPts val="400"/>
              </a:spcBef>
              <a:spcAft>
                <a:spcPts val="0"/>
              </a:spcAft>
              <a:buClr>
                <a:schemeClr val="lt1"/>
              </a:buClr>
              <a:buSzPts val="1620"/>
              <a:buFont typeface="Proxima Nova"/>
              <a:buChar char="–"/>
              <a:defRPr>
                <a:solidFill>
                  <a:schemeClr val="lt1"/>
                </a:solidFill>
                <a:latin typeface="Proxima Nova"/>
                <a:ea typeface="Proxima Nova"/>
                <a:cs typeface="Proxima Nova"/>
                <a:sym typeface="Proxima Nova"/>
              </a:defRPr>
            </a:lvl7pPr>
            <a:lvl8pPr marL="3657600" lvl="7" indent="-331470" algn="l" rtl="0">
              <a:lnSpc>
                <a:spcPct val="100000"/>
              </a:lnSpc>
              <a:spcBef>
                <a:spcPts val="400"/>
              </a:spcBef>
              <a:spcAft>
                <a:spcPts val="0"/>
              </a:spcAft>
              <a:buClr>
                <a:schemeClr val="lt1"/>
              </a:buClr>
              <a:buSzPts val="1620"/>
              <a:buFont typeface="Proxima Nova"/>
              <a:buChar char="o"/>
              <a:defRPr>
                <a:solidFill>
                  <a:schemeClr val="lt1"/>
                </a:solidFill>
                <a:latin typeface="Proxima Nova"/>
                <a:ea typeface="Proxima Nova"/>
                <a:cs typeface="Proxima Nova"/>
                <a:sym typeface="Proxima Nova"/>
              </a:defRPr>
            </a:lvl8pPr>
            <a:lvl9pPr marL="4114800" lvl="8" indent="-331470" algn="l" rtl="0">
              <a:lnSpc>
                <a:spcPct val="100000"/>
              </a:lnSpc>
              <a:spcBef>
                <a:spcPts val="400"/>
              </a:spcBef>
              <a:spcAft>
                <a:spcPts val="0"/>
              </a:spcAft>
              <a:buClr>
                <a:schemeClr val="lt1"/>
              </a:buClr>
              <a:buSzPts val="1620"/>
              <a:buFont typeface="Proxima Nova"/>
              <a:buChar char="o"/>
              <a:defRPr>
                <a:solidFill>
                  <a:schemeClr val="lt1"/>
                </a:solidFill>
                <a:latin typeface="Proxima Nova"/>
                <a:ea typeface="Proxima Nova"/>
                <a:cs typeface="Proxima Nova"/>
                <a:sym typeface="Proxima Nova"/>
              </a:defRPr>
            </a:lvl9pPr>
          </a:lstStyle>
          <a:p>
            <a:endParaRPr/>
          </a:p>
        </p:txBody>
      </p:sp>
      <p:sp>
        <p:nvSpPr>
          <p:cNvPr id="32" name="Google Shape;32;p3"/>
          <p:cNvSpPr txBox="1">
            <a:spLocks noGrp="1"/>
          </p:cNvSpPr>
          <p:nvPr>
            <p:ph type="body" idx="2"/>
          </p:nvPr>
        </p:nvSpPr>
        <p:spPr>
          <a:xfrm>
            <a:off x="414163" y="3206949"/>
            <a:ext cx="8324400" cy="254100"/>
          </a:xfrm>
          <a:prstGeom prst="rect">
            <a:avLst/>
          </a:prstGeom>
          <a:noFill/>
          <a:ln>
            <a:noFill/>
          </a:ln>
        </p:spPr>
        <p:txBody>
          <a:bodyPr spcFirstLastPara="1" wrap="square" lIns="0" tIns="0" rIns="0" bIns="0" anchor="ctr" anchorCtr="0">
            <a:noAutofit/>
          </a:bodyPr>
          <a:lstStyle>
            <a:lvl1pPr marL="457200" lvl="0" indent="-228600" algn="l" rtl="0">
              <a:lnSpc>
                <a:spcPct val="100000"/>
              </a:lnSpc>
              <a:spcBef>
                <a:spcPts val="600"/>
              </a:spcBef>
              <a:spcAft>
                <a:spcPts val="0"/>
              </a:spcAft>
              <a:buClr>
                <a:schemeClr val="lt1"/>
              </a:buClr>
              <a:buSzPts val="1600"/>
              <a:buFont typeface="Proxima Nova"/>
              <a:buNone/>
              <a:defRPr sz="1600">
                <a:solidFill>
                  <a:schemeClr val="lt1"/>
                </a:solidFill>
                <a:latin typeface="Proxima Nova"/>
                <a:ea typeface="Proxima Nova"/>
                <a:cs typeface="Proxima Nova"/>
                <a:sym typeface="Proxima Nova"/>
              </a:defRPr>
            </a:lvl1pPr>
            <a:lvl2pPr marL="914400" lvl="1" indent="-371475" algn="l" rtl="0">
              <a:lnSpc>
                <a:spcPct val="100000"/>
              </a:lnSpc>
              <a:spcBef>
                <a:spcPts val="600"/>
              </a:spcBef>
              <a:spcAft>
                <a:spcPts val="0"/>
              </a:spcAft>
              <a:buClr>
                <a:schemeClr val="lt1"/>
              </a:buClr>
              <a:buSzPts val="2250"/>
              <a:buFont typeface="Proxima Nova"/>
              <a:buChar char="•"/>
              <a:defRPr>
                <a:solidFill>
                  <a:schemeClr val="lt1"/>
                </a:solidFill>
                <a:latin typeface="Proxima Nova"/>
                <a:ea typeface="Proxima Nova"/>
                <a:cs typeface="Proxima Nova"/>
                <a:sym typeface="Proxima Nova"/>
              </a:defRPr>
            </a:lvl2pPr>
            <a:lvl3pPr marL="1371600" lvl="2" indent="-342900" algn="l" rtl="0">
              <a:lnSpc>
                <a:spcPct val="100000"/>
              </a:lnSpc>
              <a:spcBef>
                <a:spcPts val="400"/>
              </a:spcBef>
              <a:spcAft>
                <a:spcPts val="0"/>
              </a:spcAft>
              <a:buClr>
                <a:schemeClr val="lt1"/>
              </a:buClr>
              <a:buSzPts val="1800"/>
              <a:buFont typeface="Proxima Nova"/>
              <a:buChar char="–"/>
              <a:defRPr>
                <a:solidFill>
                  <a:schemeClr val="lt1"/>
                </a:solidFill>
                <a:latin typeface="Proxima Nova"/>
                <a:ea typeface="Proxima Nova"/>
                <a:cs typeface="Proxima Nova"/>
                <a:sym typeface="Proxima Nova"/>
              </a:defRPr>
            </a:lvl3pPr>
            <a:lvl4pPr marL="1828800" lvl="3" indent="-342900" algn="l" rtl="0">
              <a:lnSpc>
                <a:spcPct val="100000"/>
              </a:lnSpc>
              <a:spcBef>
                <a:spcPts val="400"/>
              </a:spcBef>
              <a:spcAft>
                <a:spcPts val="0"/>
              </a:spcAft>
              <a:buClr>
                <a:schemeClr val="lt1"/>
              </a:buClr>
              <a:buSzPts val="1800"/>
              <a:buFont typeface="Proxima Nova"/>
              <a:buChar char="•"/>
              <a:defRPr>
                <a:solidFill>
                  <a:schemeClr val="lt1"/>
                </a:solidFill>
                <a:latin typeface="Proxima Nova"/>
                <a:ea typeface="Proxima Nova"/>
                <a:cs typeface="Proxima Nova"/>
                <a:sym typeface="Proxima Nova"/>
              </a:defRPr>
            </a:lvl4pPr>
            <a:lvl5pPr marL="2286000" lvl="4" indent="-342900" algn="l" rtl="0">
              <a:lnSpc>
                <a:spcPct val="100000"/>
              </a:lnSpc>
              <a:spcBef>
                <a:spcPts val="400"/>
              </a:spcBef>
              <a:spcAft>
                <a:spcPts val="0"/>
              </a:spcAft>
              <a:buClr>
                <a:schemeClr val="lt1"/>
              </a:buClr>
              <a:buSzPts val="1800"/>
              <a:buFont typeface="Proxima Nova"/>
              <a:buChar char="–"/>
              <a:defRPr>
                <a:solidFill>
                  <a:schemeClr val="lt1"/>
                </a:solidFill>
                <a:latin typeface="Proxima Nova"/>
                <a:ea typeface="Proxima Nova"/>
                <a:cs typeface="Proxima Nova"/>
                <a:sym typeface="Proxima Nova"/>
              </a:defRPr>
            </a:lvl5pPr>
            <a:lvl6pPr marL="2743200" lvl="5" indent="-371475" algn="l" rtl="0">
              <a:lnSpc>
                <a:spcPct val="100000"/>
              </a:lnSpc>
              <a:spcBef>
                <a:spcPts val="400"/>
              </a:spcBef>
              <a:spcAft>
                <a:spcPts val="0"/>
              </a:spcAft>
              <a:buClr>
                <a:schemeClr val="lt1"/>
              </a:buClr>
              <a:buSzPts val="2250"/>
              <a:buFont typeface="Proxima Nova"/>
              <a:buChar char="•"/>
              <a:defRPr>
                <a:solidFill>
                  <a:schemeClr val="lt1"/>
                </a:solidFill>
                <a:latin typeface="Proxima Nova"/>
                <a:ea typeface="Proxima Nova"/>
                <a:cs typeface="Proxima Nova"/>
                <a:sym typeface="Proxima Nova"/>
              </a:defRPr>
            </a:lvl6pPr>
            <a:lvl7pPr marL="3200400" lvl="6" indent="-331470" algn="l" rtl="0">
              <a:lnSpc>
                <a:spcPct val="100000"/>
              </a:lnSpc>
              <a:spcBef>
                <a:spcPts val="400"/>
              </a:spcBef>
              <a:spcAft>
                <a:spcPts val="0"/>
              </a:spcAft>
              <a:buClr>
                <a:schemeClr val="lt1"/>
              </a:buClr>
              <a:buSzPts val="1620"/>
              <a:buFont typeface="Proxima Nova"/>
              <a:buChar char="–"/>
              <a:defRPr>
                <a:solidFill>
                  <a:schemeClr val="lt1"/>
                </a:solidFill>
                <a:latin typeface="Proxima Nova"/>
                <a:ea typeface="Proxima Nova"/>
                <a:cs typeface="Proxima Nova"/>
                <a:sym typeface="Proxima Nova"/>
              </a:defRPr>
            </a:lvl7pPr>
            <a:lvl8pPr marL="3657600" lvl="7" indent="-331470" algn="l" rtl="0">
              <a:lnSpc>
                <a:spcPct val="100000"/>
              </a:lnSpc>
              <a:spcBef>
                <a:spcPts val="400"/>
              </a:spcBef>
              <a:spcAft>
                <a:spcPts val="0"/>
              </a:spcAft>
              <a:buClr>
                <a:schemeClr val="lt1"/>
              </a:buClr>
              <a:buSzPts val="1620"/>
              <a:buFont typeface="Proxima Nova"/>
              <a:buChar char="o"/>
              <a:defRPr>
                <a:solidFill>
                  <a:schemeClr val="lt1"/>
                </a:solidFill>
                <a:latin typeface="Proxima Nova"/>
                <a:ea typeface="Proxima Nova"/>
                <a:cs typeface="Proxima Nova"/>
                <a:sym typeface="Proxima Nova"/>
              </a:defRPr>
            </a:lvl8pPr>
            <a:lvl9pPr marL="4114800" lvl="8" indent="-331470" algn="l" rtl="0">
              <a:lnSpc>
                <a:spcPct val="100000"/>
              </a:lnSpc>
              <a:spcBef>
                <a:spcPts val="400"/>
              </a:spcBef>
              <a:spcAft>
                <a:spcPts val="0"/>
              </a:spcAft>
              <a:buClr>
                <a:schemeClr val="lt1"/>
              </a:buClr>
              <a:buSzPts val="1620"/>
              <a:buFont typeface="Proxima Nova"/>
              <a:buChar char="o"/>
              <a:defRPr>
                <a:solidFill>
                  <a:schemeClr val="lt1"/>
                </a:solidFill>
                <a:latin typeface="Proxima Nova"/>
                <a:ea typeface="Proxima Nova"/>
                <a:cs typeface="Proxima Nova"/>
                <a:sym typeface="Proxima Nova"/>
              </a:defRPr>
            </a:lvl9pPr>
          </a:lstStyle>
          <a:p>
            <a:endParaRPr/>
          </a:p>
        </p:txBody>
      </p:sp>
      <p:pic>
        <p:nvPicPr>
          <p:cNvPr id="33" name="Google Shape;33;p3"/>
          <p:cNvPicPr preferRelativeResize="0"/>
          <p:nvPr/>
        </p:nvPicPr>
        <p:blipFill rotWithShape="1">
          <a:blip r:embed="rId3">
            <a:alphaModFix/>
          </a:blip>
          <a:srcRect l="45426" t="19100" r="51390" b="17612"/>
          <a:stretch/>
        </p:blipFill>
        <p:spPr>
          <a:xfrm>
            <a:off x="0" y="982375"/>
            <a:ext cx="291003" cy="3255250"/>
          </a:xfrm>
          <a:prstGeom prst="rect">
            <a:avLst/>
          </a:prstGeom>
          <a:noFill/>
          <a:ln>
            <a:noFill/>
          </a:ln>
        </p:spPr>
      </p:pic>
    </p:spTree>
    <p:extLst>
      <p:ext uri="{BB962C8B-B14F-4D97-AF65-F5344CB8AC3E}">
        <p14:creationId xmlns:p14="http://schemas.microsoft.com/office/powerpoint/2010/main" val="391347724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Close Slide" preserve="1">
  <p:cSld name="Close Slide">
    <p:spTree>
      <p:nvGrpSpPr>
        <p:cNvPr id="1" name="Shape 61"/>
        <p:cNvGrpSpPr/>
        <p:nvPr/>
      </p:nvGrpSpPr>
      <p:grpSpPr>
        <a:xfrm>
          <a:off x="0" y="0"/>
          <a:ext cx="0" cy="0"/>
          <a:chOff x="0" y="0"/>
          <a:chExt cx="0" cy="0"/>
        </a:xfrm>
      </p:grpSpPr>
      <p:sp>
        <p:nvSpPr>
          <p:cNvPr id="62" name="Google Shape;62;p7"/>
          <p:cNvSpPr/>
          <p:nvPr/>
        </p:nvSpPr>
        <p:spPr>
          <a:xfrm>
            <a:off x="0" y="-2550"/>
            <a:ext cx="9144000" cy="5146200"/>
          </a:xfrm>
          <a:prstGeom prst="rect">
            <a:avLst/>
          </a:prstGeom>
          <a:gradFill>
            <a:gsLst>
              <a:gs pos="0">
                <a:schemeClr val="accent3"/>
              </a:gs>
              <a:gs pos="100000">
                <a:schemeClr val="accent4"/>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63" name="Google Shape;63;p7"/>
          <p:cNvSpPr txBox="1"/>
          <p:nvPr/>
        </p:nvSpPr>
        <p:spPr>
          <a:xfrm>
            <a:off x="419100" y="4796335"/>
            <a:ext cx="2026200" cy="1461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600"/>
              <a:buFont typeface="Arial"/>
              <a:buNone/>
            </a:pPr>
            <a:r>
              <a:rPr lang="en" sz="600">
                <a:solidFill>
                  <a:srgbClr val="FFFFFF"/>
                </a:solidFill>
                <a:latin typeface="Proxima Nova Extrabold"/>
                <a:ea typeface="Proxima Nova Extrabold"/>
                <a:cs typeface="Proxima Nova Extrabold"/>
                <a:sym typeface="Proxima Nova Extrabold"/>
              </a:rPr>
              <a:t>© COGNIZANT SOFTVISION 2021</a:t>
            </a:r>
            <a:endParaRPr sz="600" i="0" u="none" strike="noStrike" cap="none">
              <a:solidFill>
                <a:srgbClr val="FFFFFF"/>
              </a:solidFill>
              <a:latin typeface="Proxima Nova Extrabold"/>
              <a:ea typeface="Proxima Nova Extrabold"/>
              <a:cs typeface="Proxima Nova Extrabold"/>
              <a:sym typeface="Proxima Nova Extrabold"/>
            </a:endParaRPr>
          </a:p>
        </p:txBody>
      </p:sp>
      <p:pic>
        <p:nvPicPr>
          <p:cNvPr id="64" name="Google Shape;64;p7"/>
          <p:cNvPicPr preferRelativeResize="0"/>
          <p:nvPr/>
        </p:nvPicPr>
        <p:blipFill>
          <a:blip r:embed="rId2">
            <a:alphaModFix/>
          </a:blip>
          <a:stretch>
            <a:fillRect/>
          </a:stretch>
        </p:blipFill>
        <p:spPr>
          <a:xfrm>
            <a:off x="319571" y="152025"/>
            <a:ext cx="1883814" cy="393600"/>
          </a:xfrm>
          <a:prstGeom prst="rect">
            <a:avLst/>
          </a:prstGeom>
          <a:noFill/>
          <a:ln>
            <a:noFill/>
          </a:ln>
        </p:spPr>
      </p:pic>
      <p:sp>
        <p:nvSpPr>
          <p:cNvPr id="65" name="Google Shape;65;p7"/>
          <p:cNvSpPr txBox="1">
            <a:spLocks noGrp="1"/>
          </p:cNvSpPr>
          <p:nvPr>
            <p:ph type="body" idx="1"/>
          </p:nvPr>
        </p:nvSpPr>
        <p:spPr>
          <a:xfrm>
            <a:off x="414163" y="2452017"/>
            <a:ext cx="8327700" cy="406500"/>
          </a:xfrm>
          <a:prstGeom prst="rect">
            <a:avLst/>
          </a:prstGeom>
          <a:noFill/>
          <a:ln>
            <a:noFill/>
          </a:ln>
        </p:spPr>
        <p:txBody>
          <a:bodyPr spcFirstLastPara="1" wrap="square" lIns="0" tIns="0" rIns="0" bIns="0" anchor="ctr" anchorCtr="0">
            <a:noAutofit/>
          </a:bodyPr>
          <a:lstStyle>
            <a:lvl1pPr marL="457200" lvl="0" indent="-228600" algn="l" rtl="0">
              <a:lnSpc>
                <a:spcPct val="100000"/>
              </a:lnSpc>
              <a:spcBef>
                <a:spcPts val="600"/>
              </a:spcBef>
              <a:spcAft>
                <a:spcPts val="0"/>
              </a:spcAft>
              <a:buClr>
                <a:schemeClr val="lt1"/>
              </a:buClr>
              <a:buSzPts val="2000"/>
              <a:buFont typeface="Proxima Nova"/>
              <a:buNone/>
              <a:defRPr sz="2000">
                <a:solidFill>
                  <a:schemeClr val="lt1"/>
                </a:solidFill>
                <a:latin typeface="Proxima Nova"/>
                <a:ea typeface="Proxima Nova"/>
                <a:cs typeface="Proxima Nova"/>
                <a:sym typeface="Proxima Nova"/>
              </a:defRPr>
            </a:lvl1pPr>
            <a:lvl2pPr marL="914400" lvl="1" indent="-228600" algn="l" rtl="0">
              <a:lnSpc>
                <a:spcPct val="100000"/>
              </a:lnSpc>
              <a:spcBef>
                <a:spcPts val="600"/>
              </a:spcBef>
              <a:spcAft>
                <a:spcPts val="0"/>
              </a:spcAft>
              <a:buClr>
                <a:schemeClr val="lt1"/>
              </a:buClr>
              <a:buSzPts val="1750"/>
              <a:buFont typeface="Proxima Nova"/>
              <a:buNone/>
              <a:defRPr>
                <a:solidFill>
                  <a:schemeClr val="lt1"/>
                </a:solidFill>
                <a:latin typeface="Proxima Nova"/>
                <a:ea typeface="Proxima Nova"/>
                <a:cs typeface="Proxima Nova"/>
                <a:sym typeface="Proxima Nova"/>
              </a:defRPr>
            </a:lvl2pPr>
            <a:lvl3pPr marL="1371600" lvl="2" indent="-228600" algn="l" rtl="0">
              <a:lnSpc>
                <a:spcPct val="100000"/>
              </a:lnSpc>
              <a:spcBef>
                <a:spcPts val="400"/>
              </a:spcBef>
              <a:spcAft>
                <a:spcPts val="0"/>
              </a:spcAft>
              <a:buClr>
                <a:schemeClr val="lt1"/>
              </a:buClr>
              <a:buSzPts val="1200"/>
              <a:buFont typeface="Proxima Nova"/>
              <a:buNone/>
              <a:defRPr>
                <a:solidFill>
                  <a:schemeClr val="lt1"/>
                </a:solidFill>
                <a:latin typeface="Proxima Nova"/>
                <a:ea typeface="Proxima Nova"/>
                <a:cs typeface="Proxima Nova"/>
                <a:sym typeface="Proxima Nova"/>
              </a:defRPr>
            </a:lvl3pPr>
            <a:lvl4pPr marL="1828800" lvl="3" indent="-342900" algn="l" rtl="0">
              <a:lnSpc>
                <a:spcPct val="100000"/>
              </a:lnSpc>
              <a:spcBef>
                <a:spcPts val="400"/>
              </a:spcBef>
              <a:spcAft>
                <a:spcPts val="0"/>
              </a:spcAft>
              <a:buClr>
                <a:schemeClr val="lt1"/>
              </a:buClr>
              <a:buSzPts val="1800"/>
              <a:buFont typeface="Proxima Nova"/>
              <a:buChar char="•"/>
              <a:defRPr>
                <a:solidFill>
                  <a:schemeClr val="lt1"/>
                </a:solidFill>
                <a:latin typeface="Proxima Nova"/>
                <a:ea typeface="Proxima Nova"/>
                <a:cs typeface="Proxima Nova"/>
                <a:sym typeface="Proxima Nova"/>
              </a:defRPr>
            </a:lvl4pPr>
            <a:lvl5pPr marL="2286000" lvl="4" indent="-342900" algn="l" rtl="0">
              <a:lnSpc>
                <a:spcPct val="100000"/>
              </a:lnSpc>
              <a:spcBef>
                <a:spcPts val="400"/>
              </a:spcBef>
              <a:spcAft>
                <a:spcPts val="0"/>
              </a:spcAft>
              <a:buClr>
                <a:schemeClr val="lt1"/>
              </a:buClr>
              <a:buSzPts val="1800"/>
              <a:buFont typeface="Proxima Nova"/>
              <a:buChar char="–"/>
              <a:defRPr>
                <a:solidFill>
                  <a:schemeClr val="lt1"/>
                </a:solidFill>
                <a:latin typeface="Proxima Nova"/>
                <a:ea typeface="Proxima Nova"/>
                <a:cs typeface="Proxima Nova"/>
                <a:sym typeface="Proxima Nova"/>
              </a:defRPr>
            </a:lvl5pPr>
            <a:lvl6pPr marL="2743200" lvl="5" indent="-371475" algn="l" rtl="0">
              <a:lnSpc>
                <a:spcPct val="100000"/>
              </a:lnSpc>
              <a:spcBef>
                <a:spcPts val="400"/>
              </a:spcBef>
              <a:spcAft>
                <a:spcPts val="0"/>
              </a:spcAft>
              <a:buClr>
                <a:schemeClr val="lt1"/>
              </a:buClr>
              <a:buSzPts val="2250"/>
              <a:buFont typeface="Proxima Nova"/>
              <a:buChar char="•"/>
              <a:defRPr>
                <a:solidFill>
                  <a:schemeClr val="lt1"/>
                </a:solidFill>
                <a:latin typeface="Proxima Nova"/>
                <a:ea typeface="Proxima Nova"/>
                <a:cs typeface="Proxima Nova"/>
                <a:sym typeface="Proxima Nova"/>
              </a:defRPr>
            </a:lvl6pPr>
            <a:lvl7pPr marL="3200400" lvl="6" indent="-331470" algn="l" rtl="0">
              <a:lnSpc>
                <a:spcPct val="100000"/>
              </a:lnSpc>
              <a:spcBef>
                <a:spcPts val="400"/>
              </a:spcBef>
              <a:spcAft>
                <a:spcPts val="0"/>
              </a:spcAft>
              <a:buClr>
                <a:schemeClr val="lt1"/>
              </a:buClr>
              <a:buSzPts val="1620"/>
              <a:buFont typeface="Proxima Nova"/>
              <a:buChar char="–"/>
              <a:defRPr>
                <a:solidFill>
                  <a:schemeClr val="lt1"/>
                </a:solidFill>
                <a:latin typeface="Proxima Nova"/>
                <a:ea typeface="Proxima Nova"/>
                <a:cs typeface="Proxima Nova"/>
                <a:sym typeface="Proxima Nova"/>
              </a:defRPr>
            </a:lvl7pPr>
            <a:lvl8pPr marL="3657600" lvl="7" indent="-331470" algn="l" rtl="0">
              <a:lnSpc>
                <a:spcPct val="100000"/>
              </a:lnSpc>
              <a:spcBef>
                <a:spcPts val="400"/>
              </a:spcBef>
              <a:spcAft>
                <a:spcPts val="0"/>
              </a:spcAft>
              <a:buClr>
                <a:schemeClr val="lt1"/>
              </a:buClr>
              <a:buSzPts val="1620"/>
              <a:buFont typeface="Proxima Nova"/>
              <a:buChar char="o"/>
              <a:defRPr>
                <a:solidFill>
                  <a:schemeClr val="lt1"/>
                </a:solidFill>
                <a:latin typeface="Proxima Nova"/>
                <a:ea typeface="Proxima Nova"/>
                <a:cs typeface="Proxima Nova"/>
                <a:sym typeface="Proxima Nova"/>
              </a:defRPr>
            </a:lvl8pPr>
            <a:lvl9pPr marL="4114800" lvl="8" indent="-331470" algn="l" rtl="0">
              <a:lnSpc>
                <a:spcPct val="100000"/>
              </a:lnSpc>
              <a:spcBef>
                <a:spcPts val="400"/>
              </a:spcBef>
              <a:spcAft>
                <a:spcPts val="0"/>
              </a:spcAft>
              <a:buClr>
                <a:schemeClr val="lt1"/>
              </a:buClr>
              <a:buSzPts val="1620"/>
              <a:buFont typeface="Proxima Nova"/>
              <a:buChar char="o"/>
              <a:defRPr>
                <a:solidFill>
                  <a:schemeClr val="lt1"/>
                </a:solidFill>
                <a:latin typeface="Proxima Nova"/>
                <a:ea typeface="Proxima Nova"/>
                <a:cs typeface="Proxima Nova"/>
                <a:sym typeface="Proxima Nova"/>
              </a:defRPr>
            </a:lvl9pPr>
          </a:lstStyle>
          <a:p>
            <a:endParaRPr/>
          </a:p>
        </p:txBody>
      </p:sp>
      <p:sp>
        <p:nvSpPr>
          <p:cNvPr id="66" name="Google Shape;66;p7"/>
          <p:cNvSpPr txBox="1">
            <a:spLocks noGrp="1"/>
          </p:cNvSpPr>
          <p:nvPr>
            <p:ph type="body" idx="2"/>
          </p:nvPr>
        </p:nvSpPr>
        <p:spPr>
          <a:xfrm>
            <a:off x="414163" y="3206949"/>
            <a:ext cx="8324400" cy="254100"/>
          </a:xfrm>
          <a:prstGeom prst="rect">
            <a:avLst/>
          </a:prstGeom>
          <a:noFill/>
          <a:ln>
            <a:noFill/>
          </a:ln>
        </p:spPr>
        <p:txBody>
          <a:bodyPr spcFirstLastPara="1" wrap="square" lIns="0" tIns="0" rIns="0" bIns="0" anchor="ctr" anchorCtr="0">
            <a:noAutofit/>
          </a:bodyPr>
          <a:lstStyle>
            <a:lvl1pPr marL="457200" lvl="0" indent="-228600" algn="l" rtl="0">
              <a:lnSpc>
                <a:spcPct val="100000"/>
              </a:lnSpc>
              <a:spcBef>
                <a:spcPts val="600"/>
              </a:spcBef>
              <a:spcAft>
                <a:spcPts val="0"/>
              </a:spcAft>
              <a:buClr>
                <a:schemeClr val="lt1"/>
              </a:buClr>
              <a:buSzPts val="1600"/>
              <a:buFont typeface="Proxima Nova"/>
              <a:buNone/>
              <a:defRPr sz="1600">
                <a:solidFill>
                  <a:schemeClr val="lt1"/>
                </a:solidFill>
                <a:latin typeface="Proxima Nova"/>
                <a:ea typeface="Proxima Nova"/>
                <a:cs typeface="Proxima Nova"/>
                <a:sym typeface="Proxima Nova"/>
              </a:defRPr>
            </a:lvl1pPr>
            <a:lvl2pPr marL="914400" lvl="1" indent="-371475" algn="l" rtl="0">
              <a:lnSpc>
                <a:spcPct val="100000"/>
              </a:lnSpc>
              <a:spcBef>
                <a:spcPts val="600"/>
              </a:spcBef>
              <a:spcAft>
                <a:spcPts val="0"/>
              </a:spcAft>
              <a:buClr>
                <a:schemeClr val="lt1"/>
              </a:buClr>
              <a:buSzPts val="2250"/>
              <a:buFont typeface="Proxima Nova"/>
              <a:buChar char="•"/>
              <a:defRPr>
                <a:solidFill>
                  <a:schemeClr val="lt1"/>
                </a:solidFill>
                <a:latin typeface="Proxima Nova"/>
                <a:ea typeface="Proxima Nova"/>
                <a:cs typeface="Proxima Nova"/>
                <a:sym typeface="Proxima Nova"/>
              </a:defRPr>
            </a:lvl2pPr>
            <a:lvl3pPr marL="1371600" lvl="2" indent="-342900" algn="l" rtl="0">
              <a:lnSpc>
                <a:spcPct val="100000"/>
              </a:lnSpc>
              <a:spcBef>
                <a:spcPts val="400"/>
              </a:spcBef>
              <a:spcAft>
                <a:spcPts val="0"/>
              </a:spcAft>
              <a:buClr>
                <a:schemeClr val="lt1"/>
              </a:buClr>
              <a:buSzPts val="1800"/>
              <a:buFont typeface="Proxima Nova"/>
              <a:buChar char="–"/>
              <a:defRPr>
                <a:solidFill>
                  <a:schemeClr val="lt1"/>
                </a:solidFill>
                <a:latin typeface="Proxima Nova"/>
                <a:ea typeface="Proxima Nova"/>
                <a:cs typeface="Proxima Nova"/>
                <a:sym typeface="Proxima Nova"/>
              </a:defRPr>
            </a:lvl3pPr>
            <a:lvl4pPr marL="1828800" lvl="3" indent="-342900" algn="l" rtl="0">
              <a:lnSpc>
                <a:spcPct val="100000"/>
              </a:lnSpc>
              <a:spcBef>
                <a:spcPts val="400"/>
              </a:spcBef>
              <a:spcAft>
                <a:spcPts val="0"/>
              </a:spcAft>
              <a:buClr>
                <a:schemeClr val="lt1"/>
              </a:buClr>
              <a:buSzPts val="1800"/>
              <a:buFont typeface="Proxima Nova"/>
              <a:buChar char="•"/>
              <a:defRPr>
                <a:solidFill>
                  <a:schemeClr val="lt1"/>
                </a:solidFill>
                <a:latin typeface="Proxima Nova"/>
                <a:ea typeface="Proxima Nova"/>
                <a:cs typeface="Proxima Nova"/>
                <a:sym typeface="Proxima Nova"/>
              </a:defRPr>
            </a:lvl4pPr>
            <a:lvl5pPr marL="2286000" lvl="4" indent="-342900" algn="l" rtl="0">
              <a:lnSpc>
                <a:spcPct val="100000"/>
              </a:lnSpc>
              <a:spcBef>
                <a:spcPts val="400"/>
              </a:spcBef>
              <a:spcAft>
                <a:spcPts val="0"/>
              </a:spcAft>
              <a:buClr>
                <a:schemeClr val="lt1"/>
              </a:buClr>
              <a:buSzPts val="1800"/>
              <a:buFont typeface="Proxima Nova"/>
              <a:buChar char="–"/>
              <a:defRPr>
                <a:solidFill>
                  <a:schemeClr val="lt1"/>
                </a:solidFill>
                <a:latin typeface="Proxima Nova"/>
                <a:ea typeface="Proxima Nova"/>
                <a:cs typeface="Proxima Nova"/>
                <a:sym typeface="Proxima Nova"/>
              </a:defRPr>
            </a:lvl5pPr>
            <a:lvl6pPr marL="2743200" lvl="5" indent="-371475" algn="l" rtl="0">
              <a:lnSpc>
                <a:spcPct val="100000"/>
              </a:lnSpc>
              <a:spcBef>
                <a:spcPts val="400"/>
              </a:spcBef>
              <a:spcAft>
                <a:spcPts val="0"/>
              </a:spcAft>
              <a:buClr>
                <a:schemeClr val="lt1"/>
              </a:buClr>
              <a:buSzPts val="2250"/>
              <a:buFont typeface="Proxima Nova"/>
              <a:buChar char="•"/>
              <a:defRPr>
                <a:solidFill>
                  <a:schemeClr val="lt1"/>
                </a:solidFill>
                <a:latin typeface="Proxima Nova"/>
                <a:ea typeface="Proxima Nova"/>
                <a:cs typeface="Proxima Nova"/>
                <a:sym typeface="Proxima Nova"/>
              </a:defRPr>
            </a:lvl6pPr>
            <a:lvl7pPr marL="3200400" lvl="6" indent="-331470" algn="l" rtl="0">
              <a:lnSpc>
                <a:spcPct val="100000"/>
              </a:lnSpc>
              <a:spcBef>
                <a:spcPts val="400"/>
              </a:spcBef>
              <a:spcAft>
                <a:spcPts val="0"/>
              </a:spcAft>
              <a:buClr>
                <a:schemeClr val="lt1"/>
              </a:buClr>
              <a:buSzPts val="1620"/>
              <a:buFont typeface="Proxima Nova"/>
              <a:buChar char="–"/>
              <a:defRPr>
                <a:solidFill>
                  <a:schemeClr val="lt1"/>
                </a:solidFill>
                <a:latin typeface="Proxima Nova"/>
                <a:ea typeface="Proxima Nova"/>
                <a:cs typeface="Proxima Nova"/>
                <a:sym typeface="Proxima Nova"/>
              </a:defRPr>
            </a:lvl7pPr>
            <a:lvl8pPr marL="3657600" lvl="7" indent="-331470" algn="l" rtl="0">
              <a:lnSpc>
                <a:spcPct val="100000"/>
              </a:lnSpc>
              <a:spcBef>
                <a:spcPts val="400"/>
              </a:spcBef>
              <a:spcAft>
                <a:spcPts val="0"/>
              </a:spcAft>
              <a:buClr>
                <a:schemeClr val="lt1"/>
              </a:buClr>
              <a:buSzPts val="1620"/>
              <a:buFont typeface="Proxima Nova"/>
              <a:buChar char="o"/>
              <a:defRPr>
                <a:solidFill>
                  <a:schemeClr val="lt1"/>
                </a:solidFill>
                <a:latin typeface="Proxima Nova"/>
                <a:ea typeface="Proxima Nova"/>
                <a:cs typeface="Proxima Nova"/>
                <a:sym typeface="Proxima Nova"/>
              </a:defRPr>
            </a:lvl8pPr>
            <a:lvl9pPr marL="4114800" lvl="8" indent="-331470" algn="l" rtl="0">
              <a:lnSpc>
                <a:spcPct val="100000"/>
              </a:lnSpc>
              <a:spcBef>
                <a:spcPts val="400"/>
              </a:spcBef>
              <a:spcAft>
                <a:spcPts val="0"/>
              </a:spcAft>
              <a:buClr>
                <a:schemeClr val="lt1"/>
              </a:buClr>
              <a:buSzPts val="1620"/>
              <a:buFont typeface="Proxima Nova"/>
              <a:buChar char="o"/>
              <a:defRPr>
                <a:solidFill>
                  <a:schemeClr val="lt1"/>
                </a:solidFill>
                <a:latin typeface="Proxima Nova"/>
                <a:ea typeface="Proxima Nova"/>
                <a:cs typeface="Proxima Nova"/>
                <a:sym typeface="Proxima Nova"/>
              </a:defRPr>
            </a:lvl9pPr>
          </a:lstStyle>
          <a:p>
            <a:endParaRPr/>
          </a:p>
        </p:txBody>
      </p:sp>
      <p:sp>
        <p:nvSpPr>
          <p:cNvPr id="67" name="Google Shape;67;p7"/>
          <p:cNvSpPr txBox="1">
            <a:spLocks noGrp="1"/>
          </p:cNvSpPr>
          <p:nvPr>
            <p:ph type="ctrTitle"/>
          </p:nvPr>
        </p:nvSpPr>
        <p:spPr>
          <a:xfrm>
            <a:off x="414169" y="1838275"/>
            <a:ext cx="4157700" cy="554100"/>
          </a:xfrm>
          <a:prstGeom prst="rect">
            <a:avLst/>
          </a:prstGeom>
          <a:noFill/>
          <a:ln>
            <a:noFill/>
          </a:ln>
        </p:spPr>
        <p:txBody>
          <a:bodyPr spcFirstLastPara="1" wrap="square" lIns="0" tIns="0" rIns="0" bIns="0" anchor="ctr" anchorCtr="0">
            <a:noAutofit/>
          </a:bodyPr>
          <a:lstStyle>
            <a:lvl1pPr lvl="0" algn="l" rtl="0">
              <a:lnSpc>
                <a:spcPct val="90000"/>
              </a:lnSpc>
              <a:spcBef>
                <a:spcPts val="0"/>
              </a:spcBef>
              <a:spcAft>
                <a:spcPts val="0"/>
              </a:spcAft>
              <a:buClr>
                <a:schemeClr val="lt1"/>
              </a:buClr>
              <a:buSzPts val="5000"/>
              <a:buFont typeface="Proxima Nova Extrabold"/>
              <a:buNone/>
              <a:defRPr sz="5000" b="0" i="0">
                <a:latin typeface="Proxima Nova Extrabold"/>
                <a:ea typeface="Proxima Nova Extrabold"/>
                <a:cs typeface="Proxima Nova Extrabold"/>
                <a:sym typeface="Proxima Nova Extrabold"/>
              </a:defRPr>
            </a:lvl1pPr>
            <a:lvl2pPr lvl="1" algn="l" rtl="0">
              <a:lnSpc>
                <a:spcPct val="100000"/>
              </a:lnSpc>
              <a:spcBef>
                <a:spcPts val="0"/>
              </a:spcBef>
              <a:spcAft>
                <a:spcPts val="0"/>
              </a:spcAft>
              <a:buClr>
                <a:schemeClr val="lt1"/>
              </a:buClr>
              <a:buSzPts val="1400"/>
              <a:buFont typeface="Proxima Nova"/>
              <a:buNone/>
              <a:defRPr>
                <a:solidFill>
                  <a:schemeClr val="lt1"/>
                </a:solidFill>
                <a:latin typeface="Proxima Nova"/>
                <a:ea typeface="Proxima Nova"/>
                <a:cs typeface="Proxima Nova"/>
                <a:sym typeface="Proxima Nova"/>
              </a:defRPr>
            </a:lvl2pPr>
            <a:lvl3pPr lvl="2" algn="l" rtl="0">
              <a:lnSpc>
                <a:spcPct val="100000"/>
              </a:lnSpc>
              <a:spcBef>
                <a:spcPts val="0"/>
              </a:spcBef>
              <a:spcAft>
                <a:spcPts val="0"/>
              </a:spcAft>
              <a:buClr>
                <a:schemeClr val="lt1"/>
              </a:buClr>
              <a:buSzPts val="1400"/>
              <a:buFont typeface="Proxima Nova"/>
              <a:buNone/>
              <a:defRPr>
                <a:solidFill>
                  <a:schemeClr val="lt1"/>
                </a:solidFill>
                <a:latin typeface="Proxima Nova"/>
                <a:ea typeface="Proxima Nova"/>
                <a:cs typeface="Proxima Nova"/>
                <a:sym typeface="Proxima Nova"/>
              </a:defRPr>
            </a:lvl3pPr>
            <a:lvl4pPr lvl="3" algn="l" rtl="0">
              <a:lnSpc>
                <a:spcPct val="100000"/>
              </a:lnSpc>
              <a:spcBef>
                <a:spcPts val="0"/>
              </a:spcBef>
              <a:spcAft>
                <a:spcPts val="0"/>
              </a:spcAft>
              <a:buClr>
                <a:schemeClr val="lt1"/>
              </a:buClr>
              <a:buSzPts val="1400"/>
              <a:buFont typeface="Proxima Nova"/>
              <a:buNone/>
              <a:defRPr>
                <a:solidFill>
                  <a:schemeClr val="lt1"/>
                </a:solidFill>
                <a:latin typeface="Proxima Nova"/>
                <a:ea typeface="Proxima Nova"/>
                <a:cs typeface="Proxima Nova"/>
                <a:sym typeface="Proxima Nova"/>
              </a:defRPr>
            </a:lvl4pPr>
            <a:lvl5pPr lvl="4" algn="l" rtl="0">
              <a:lnSpc>
                <a:spcPct val="100000"/>
              </a:lnSpc>
              <a:spcBef>
                <a:spcPts val="0"/>
              </a:spcBef>
              <a:spcAft>
                <a:spcPts val="0"/>
              </a:spcAft>
              <a:buClr>
                <a:schemeClr val="lt1"/>
              </a:buClr>
              <a:buSzPts val="1400"/>
              <a:buFont typeface="Proxima Nova"/>
              <a:buNone/>
              <a:defRPr>
                <a:solidFill>
                  <a:schemeClr val="lt1"/>
                </a:solidFill>
                <a:latin typeface="Proxima Nova"/>
                <a:ea typeface="Proxima Nova"/>
                <a:cs typeface="Proxima Nova"/>
                <a:sym typeface="Proxima Nova"/>
              </a:defRPr>
            </a:lvl5pPr>
            <a:lvl6pPr lvl="5" algn="l" rtl="0">
              <a:lnSpc>
                <a:spcPct val="100000"/>
              </a:lnSpc>
              <a:spcBef>
                <a:spcPts val="0"/>
              </a:spcBef>
              <a:spcAft>
                <a:spcPts val="0"/>
              </a:spcAft>
              <a:buClr>
                <a:schemeClr val="lt1"/>
              </a:buClr>
              <a:buSzPts val="1400"/>
              <a:buFont typeface="Proxima Nova"/>
              <a:buNone/>
              <a:defRPr>
                <a:solidFill>
                  <a:schemeClr val="lt1"/>
                </a:solidFill>
                <a:latin typeface="Proxima Nova"/>
                <a:ea typeface="Proxima Nova"/>
                <a:cs typeface="Proxima Nova"/>
                <a:sym typeface="Proxima Nova"/>
              </a:defRPr>
            </a:lvl6pPr>
            <a:lvl7pPr lvl="6" algn="l" rtl="0">
              <a:lnSpc>
                <a:spcPct val="100000"/>
              </a:lnSpc>
              <a:spcBef>
                <a:spcPts val="0"/>
              </a:spcBef>
              <a:spcAft>
                <a:spcPts val="0"/>
              </a:spcAft>
              <a:buClr>
                <a:schemeClr val="lt1"/>
              </a:buClr>
              <a:buSzPts val="1400"/>
              <a:buFont typeface="Proxima Nova"/>
              <a:buNone/>
              <a:defRPr>
                <a:solidFill>
                  <a:schemeClr val="lt1"/>
                </a:solidFill>
                <a:latin typeface="Proxima Nova"/>
                <a:ea typeface="Proxima Nova"/>
                <a:cs typeface="Proxima Nova"/>
                <a:sym typeface="Proxima Nova"/>
              </a:defRPr>
            </a:lvl7pPr>
            <a:lvl8pPr lvl="7" algn="l" rtl="0">
              <a:lnSpc>
                <a:spcPct val="100000"/>
              </a:lnSpc>
              <a:spcBef>
                <a:spcPts val="0"/>
              </a:spcBef>
              <a:spcAft>
                <a:spcPts val="0"/>
              </a:spcAft>
              <a:buClr>
                <a:schemeClr val="lt1"/>
              </a:buClr>
              <a:buSzPts val="1400"/>
              <a:buFont typeface="Proxima Nova"/>
              <a:buNone/>
              <a:defRPr>
                <a:solidFill>
                  <a:schemeClr val="lt1"/>
                </a:solidFill>
                <a:latin typeface="Proxima Nova"/>
                <a:ea typeface="Proxima Nova"/>
                <a:cs typeface="Proxima Nova"/>
                <a:sym typeface="Proxima Nova"/>
              </a:defRPr>
            </a:lvl8pPr>
            <a:lvl9pPr lvl="8" algn="l" rtl="0">
              <a:lnSpc>
                <a:spcPct val="100000"/>
              </a:lnSpc>
              <a:spcBef>
                <a:spcPts val="0"/>
              </a:spcBef>
              <a:spcAft>
                <a:spcPts val="0"/>
              </a:spcAft>
              <a:buClr>
                <a:schemeClr val="lt1"/>
              </a:buClr>
              <a:buSzPts val="1400"/>
              <a:buFont typeface="Proxima Nova"/>
              <a:buNone/>
              <a:defRPr>
                <a:solidFill>
                  <a:schemeClr val="lt1"/>
                </a:solidFill>
                <a:latin typeface="Proxima Nova"/>
                <a:ea typeface="Proxima Nova"/>
                <a:cs typeface="Proxima Nova"/>
                <a:sym typeface="Proxima Nova"/>
              </a:defRPr>
            </a:lvl9pPr>
          </a:lstStyle>
          <a:p>
            <a:endParaRPr/>
          </a:p>
        </p:txBody>
      </p:sp>
      <p:pic>
        <p:nvPicPr>
          <p:cNvPr id="68" name="Google Shape;68;p7"/>
          <p:cNvPicPr preferRelativeResize="0"/>
          <p:nvPr/>
        </p:nvPicPr>
        <p:blipFill rotWithShape="1">
          <a:blip r:embed="rId3">
            <a:alphaModFix/>
          </a:blip>
          <a:srcRect l="45026" t="18353" r="4961" b="18359"/>
          <a:stretch/>
        </p:blipFill>
        <p:spPr>
          <a:xfrm>
            <a:off x="4572000" y="982375"/>
            <a:ext cx="4572473" cy="3255250"/>
          </a:xfrm>
          <a:prstGeom prst="rect">
            <a:avLst/>
          </a:prstGeom>
          <a:noFill/>
          <a:ln>
            <a:noFill/>
          </a:ln>
        </p:spPr>
      </p:pic>
      <p:pic>
        <p:nvPicPr>
          <p:cNvPr id="69" name="Google Shape;69;p7"/>
          <p:cNvPicPr preferRelativeResize="0"/>
          <p:nvPr/>
        </p:nvPicPr>
        <p:blipFill rotWithShape="1">
          <a:blip r:embed="rId3">
            <a:alphaModFix/>
          </a:blip>
          <a:srcRect l="45426" t="19100" r="51390" b="17612"/>
          <a:stretch/>
        </p:blipFill>
        <p:spPr>
          <a:xfrm>
            <a:off x="0" y="982375"/>
            <a:ext cx="291003" cy="3255250"/>
          </a:xfrm>
          <a:prstGeom prst="rect">
            <a:avLst/>
          </a:prstGeom>
          <a:noFill/>
          <a:ln>
            <a:noFill/>
          </a:ln>
        </p:spPr>
      </p:pic>
    </p:spTree>
    <p:extLst>
      <p:ext uri="{BB962C8B-B14F-4D97-AF65-F5344CB8AC3E}">
        <p14:creationId xmlns:p14="http://schemas.microsoft.com/office/powerpoint/2010/main" val="78463771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Divider_08" preserve="1">
  <p:cSld name="Slide Divider">
    <p:bg>
      <p:bgPr>
        <a:solidFill>
          <a:schemeClr val="dk1"/>
        </a:solidFill>
        <a:effectLst/>
      </p:bgPr>
    </p:bg>
    <p:spTree>
      <p:nvGrpSpPr>
        <p:cNvPr id="1" name="Shape 119"/>
        <p:cNvGrpSpPr/>
        <p:nvPr/>
      </p:nvGrpSpPr>
      <p:grpSpPr>
        <a:xfrm>
          <a:off x="0" y="0"/>
          <a:ext cx="0" cy="0"/>
          <a:chOff x="0" y="0"/>
          <a:chExt cx="0" cy="0"/>
        </a:xfrm>
      </p:grpSpPr>
      <p:sp>
        <p:nvSpPr>
          <p:cNvPr id="120" name="Google Shape;120;p13"/>
          <p:cNvSpPr/>
          <p:nvPr/>
        </p:nvSpPr>
        <p:spPr>
          <a:xfrm>
            <a:off x="0" y="-2550"/>
            <a:ext cx="9144000" cy="5146200"/>
          </a:xfrm>
          <a:prstGeom prst="rect">
            <a:avLst/>
          </a:prstGeom>
          <a:gradFill>
            <a:gsLst>
              <a:gs pos="0">
                <a:schemeClr val="accent3"/>
              </a:gs>
              <a:gs pos="100000">
                <a:schemeClr val="accent4"/>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cxnSp>
        <p:nvCxnSpPr>
          <p:cNvPr id="121" name="Google Shape;121;p13"/>
          <p:cNvCxnSpPr/>
          <p:nvPr/>
        </p:nvCxnSpPr>
        <p:spPr>
          <a:xfrm>
            <a:off x="420850" y="1004300"/>
            <a:ext cx="6102300" cy="0"/>
          </a:xfrm>
          <a:prstGeom prst="straightConnector1">
            <a:avLst/>
          </a:prstGeom>
          <a:noFill/>
          <a:ln w="38100" cap="flat" cmpd="sng">
            <a:solidFill>
              <a:srgbClr val="FFFFFF"/>
            </a:solidFill>
            <a:prstDash val="solid"/>
            <a:round/>
            <a:headEnd type="none" w="med" len="med"/>
            <a:tailEnd type="none" w="med" len="med"/>
          </a:ln>
        </p:spPr>
      </p:cxnSp>
      <p:cxnSp>
        <p:nvCxnSpPr>
          <p:cNvPr id="122" name="Google Shape;122;p13"/>
          <p:cNvCxnSpPr/>
          <p:nvPr/>
        </p:nvCxnSpPr>
        <p:spPr>
          <a:xfrm>
            <a:off x="420850" y="4230000"/>
            <a:ext cx="6102300" cy="0"/>
          </a:xfrm>
          <a:prstGeom prst="straightConnector1">
            <a:avLst/>
          </a:prstGeom>
          <a:noFill/>
          <a:ln w="38100" cap="flat" cmpd="sng">
            <a:solidFill>
              <a:srgbClr val="FFFFFF"/>
            </a:solidFill>
            <a:prstDash val="solid"/>
            <a:round/>
            <a:headEnd type="none" w="med" len="med"/>
            <a:tailEnd type="none" w="med" len="med"/>
          </a:ln>
        </p:spPr>
      </p:cxnSp>
      <p:sp>
        <p:nvSpPr>
          <p:cNvPr id="123" name="Google Shape;123;p13"/>
          <p:cNvSpPr txBox="1">
            <a:spLocks noGrp="1"/>
          </p:cNvSpPr>
          <p:nvPr>
            <p:ph type="title"/>
          </p:nvPr>
        </p:nvSpPr>
        <p:spPr>
          <a:xfrm>
            <a:off x="420750" y="982375"/>
            <a:ext cx="6102300" cy="3255300"/>
          </a:xfrm>
          <a:prstGeom prst="rect">
            <a:avLst/>
          </a:prstGeom>
        </p:spPr>
        <p:txBody>
          <a:bodyPr spcFirstLastPara="1" wrap="square" lIns="0" tIns="91425" rIns="137150" bIns="91425" anchor="ctr" anchorCtr="0">
            <a:noAutofit/>
          </a:bodyPr>
          <a:lstStyle>
            <a:lvl1pPr lvl="0" rtl="0">
              <a:lnSpc>
                <a:spcPct val="90000"/>
              </a:lnSpc>
              <a:spcBef>
                <a:spcPts val="0"/>
              </a:spcBef>
              <a:spcAft>
                <a:spcPts val="0"/>
              </a:spcAft>
              <a:buNone/>
              <a:defRPr sz="4000" b="0">
                <a:solidFill>
                  <a:srgbClr val="FFFFFF"/>
                </a:solidFill>
                <a:latin typeface="Proxima Nova Extrabold"/>
                <a:ea typeface="Proxima Nova Extrabold"/>
                <a:cs typeface="Proxima Nova Extrabold"/>
                <a:sym typeface="Proxima Nova Extrabold"/>
              </a:defRPr>
            </a:lvl1pPr>
            <a:lvl2pPr lvl="1" rtl="0">
              <a:lnSpc>
                <a:spcPct val="90000"/>
              </a:lnSpc>
              <a:spcBef>
                <a:spcPts val="0"/>
              </a:spcBef>
              <a:spcAft>
                <a:spcPts val="0"/>
              </a:spcAft>
              <a:buNone/>
              <a:defRPr sz="4000" b="0">
                <a:solidFill>
                  <a:schemeClr val="dk1"/>
                </a:solidFill>
                <a:latin typeface="Proxima Nova Extrabold"/>
                <a:ea typeface="Proxima Nova Extrabold"/>
                <a:cs typeface="Proxima Nova Extrabold"/>
                <a:sym typeface="Proxima Nova Extrabold"/>
              </a:defRPr>
            </a:lvl2pPr>
            <a:lvl3pPr lvl="2" rtl="0">
              <a:lnSpc>
                <a:spcPct val="90000"/>
              </a:lnSpc>
              <a:spcBef>
                <a:spcPts val="0"/>
              </a:spcBef>
              <a:spcAft>
                <a:spcPts val="0"/>
              </a:spcAft>
              <a:buNone/>
              <a:defRPr sz="4000" b="0">
                <a:solidFill>
                  <a:schemeClr val="dk1"/>
                </a:solidFill>
                <a:latin typeface="Proxima Nova Extrabold"/>
                <a:ea typeface="Proxima Nova Extrabold"/>
                <a:cs typeface="Proxima Nova Extrabold"/>
                <a:sym typeface="Proxima Nova Extrabold"/>
              </a:defRPr>
            </a:lvl3pPr>
            <a:lvl4pPr lvl="3" rtl="0">
              <a:lnSpc>
                <a:spcPct val="90000"/>
              </a:lnSpc>
              <a:spcBef>
                <a:spcPts val="0"/>
              </a:spcBef>
              <a:spcAft>
                <a:spcPts val="0"/>
              </a:spcAft>
              <a:buNone/>
              <a:defRPr sz="4000" b="0">
                <a:solidFill>
                  <a:schemeClr val="dk1"/>
                </a:solidFill>
                <a:latin typeface="Proxima Nova Extrabold"/>
                <a:ea typeface="Proxima Nova Extrabold"/>
                <a:cs typeface="Proxima Nova Extrabold"/>
                <a:sym typeface="Proxima Nova Extrabold"/>
              </a:defRPr>
            </a:lvl4pPr>
            <a:lvl5pPr lvl="4" rtl="0">
              <a:lnSpc>
                <a:spcPct val="90000"/>
              </a:lnSpc>
              <a:spcBef>
                <a:spcPts val="0"/>
              </a:spcBef>
              <a:spcAft>
                <a:spcPts val="0"/>
              </a:spcAft>
              <a:buNone/>
              <a:defRPr sz="4000" b="0">
                <a:solidFill>
                  <a:schemeClr val="dk1"/>
                </a:solidFill>
                <a:latin typeface="Proxima Nova Extrabold"/>
                <a:ea typeface="Proxima Nova Extrabold"/>
                <a:cs typeface="Proxima Nova Extrabold"/>
                <a:sym typeface="Proxima Nova Extrabold"/>
              </a:defRPr>
            </a:lvl5pPr>
            <a:lvl6pPr lvl="5" rtl="0">
              <a:lnSpc>
                <a:spcPct val="90000"/>
              </a:lnSpc>
              <a:spcBef>
                <a:spcPts val="0"/>
              </a:spcBef>
              <a:spcAft>
                <a:spcPts val="0"/>
              </a:spcAft>
              <a:buNone/>
              <a:defRPr sz="4000" b="0">
                <a:solidFill>
                  <a:schemeClr val="dk1"/>
                </a:solidFill>
                <a:latin typeface="Proxima Nova Extrabold"/>
                <a:ea typeface="Proxima Nova Extrabold"/>
                <a:cs typeface="Proxima Nova Extrabold"/>
                <a:sym typeface="Proxima Nova Extrabold"/>
              </a:defRPr>
            </a:lvl6pPr>
            <a:lvl7pPr lvl="6" rtl="0">
              <a:lnSpc>
                <a:spcPct val="90000"/>
              </a:lnSpc>
              <a:spcBef>
                <a:spcPts val="0"/>
              </a:spcBef>
              <a:spcAft>
                <a:spcPts val="0"/>
              </a:spcAft>
              <a:buNone/>
              <a:defRPr sz="4000" b="0">
                <a:solidFill>
                  <a:schemeClr val="dk1"/>
                </a:solidFill>
                <a:latin typeface="Proxima Nova Extrabold"/>
                <a:ea typeface="Proxima Nova Extrabold"/>
                <a:cs typeface="Proxima Nova Extrabold"/>
                <a:sym typeface="Proxima Nova Extrabold"/>
              </a:defRPr>
            </a:lvl7pPr>
            <a:lvl8pPr lvl="7" rtl="0">
              <a:lnSpc>
                <a:spcPct val="90000"/>
              </a:lnSpc>
              <a:spcBef>
                <a:spcPts val="0"/>
              </a:spcBef>
              <a:spcAft>
                <a:spcPts val="0"/>
              </a:spcAft>
              <a:buNone/>
              <a:defRPr sz="4000" b="0">
                <a:solidFill>
                  <a:schemeClr val="dk1"/>
                </a:solidFill>
                <a:latin typeface="Proxima Nova Extrabold"/>
                <a:ea typeface="Proxima Nova Extrabold"/>
                <a:cs typeface="Proxima Nova Extrabold"/>
                <a:sym typeface="Proxima Nova Extrabold"/>
              </a:defRPr>
            </a:lvl8pPr>
            <a:lvl9pPr lvl="8" rtl="0">
              <a:lnSpc>
                <a:spcPct val="90000"/>
              </a:lnSpc>
              <a:spcBef>
                <a:spcPts val="0"/>
              </a:spcBef>
              <a:spcAft>
                <a:spcPts val="0"/>
              </a:spcAft>
              <a:buNone/>
              <a:defRPr sz="4000" b="0">
                <a:solidFill>
                  <a:schemeClr val="dk1"/>
                </a:solidFill>
                <a:latin typeface="Proxima Nova Extrabold"/>
                <a:ea typeface="Proxima Nova Extrabold"/>
                <a:cs typeface="Proxima Nova Extrabold"/>
                <a:sym typeface="Proxima Nova Extrabold"/>
              </a:defRPr>
            </a:lvl9pPr>
          </a:lstStyle>
          <a:p>
            <a:endParaRPr/>
          </a:p>
        </p:txBody>
      </p:sp>
      <p:sp>
        <p:nvSpPr>
          <p:cNvPr id="124" name="Google Shape;124;p13"/>
          <p:cNvSpPr txBox="1"/>
          <p:nvPr/>
        </p:nvSpPr>
        <p:spPr>
          <a:xfrm>
            <a:off x="419100" y="4796335"/>
            <a:ext cx="2026200" cy="1461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600"/>
              <a:buFont typeface="Arial"/>
              <a:buNone/>
            </a:pPr>
            <a:r>
              <a:rPr lang="en" sz="600">
                <a:solidFill>
                  <a:srgbClr val="FFFFFF"/>
                </a:solidFill>
                <a:latin typeface="Proxima Nova Extrabold"/>
                <a:ea typeface="Proxima Nova Extrabold"/>
                <a:cs typeface="Proxima Nova Extrabold"/>
                <a:sym typeface="Proxima Nova Extrabold"/>
              </a:rPr>
              <a:t>© COGNIZANT SOFTVISION 2021</a:t>
            </a:r>
            <a:endParaRPr sz="600" i="0" u="none" strike="noStrike" cap="none">
              <a:solidFill>
                <a:srgbClr val="FFFFFF"/>
              </a:solidFill>
              <a:latin typeface="Proxima Nova Extrabold"/>
              <a:ea typeface="Proxima Nova Extrabold"/>
              <a:cs typeface="Proxima Nova Extrabold"/>
              <a:sym typeface="Proxima Nova Extrabold"/>
            </a:endParaRPr>
          </a:p>
        </p:txBody>
      </p:sp>
      <p:pic>
        <p:nvPicPr>
          <p:cNvPr id="125" name="Google Shape;125;p13"/>
          <p:cNvPicPr preferRelativeResize="0"/>
          <p:nvPr/>
        </p:nvPicPr>
        <p:blipFill>
          <a:blip r:embed="rId2">
            <a:alphaModFix/>
          </a:blip>
          <a:stretch>
            <a:fillRect/>
          </a:stretch>
        </p:blipFill>
        <p:spPr>
          <a:xfrm>
            <a:off x="364114" y="229573"/>
            <a:ext cx="1141451" cy="238490"/>
          </a:xfrm>
          <a:prstGeom prst="rect">
            <a:avLst/>
          </a:prstGeom>
          <a:noFill/>
          <a:ln>
            <a:noFill/>
          </a:ln>
        </p:spPr>
      </p:pic>
      <p:pic>
        <p:nvPicPr>
          <p:cNvPr id="126" name="Google Shape;126;p13"/>
          <p:cNvPicPr preferRelativeResize="0"/>
          <p:nvPr/>
        </p:nvPicPr>
        <p:blipFill rotWithShape="1">
          <a:blip r:embed="rId3">
            <a:alphaModFix/>
          </a:blip>
          <a:srcRect t="18949" r="96619" b="17759"/>
          <a:stretch/>
        </p:blipFill>
        <p:spPr>
          <a:xfrm>
            <a:off x="0" y="974725"/>
            <a:ext cx="309149" cy="3255274"/>
          </a:xfrm>
          <a:prstGeom prst="rect">
            <a:avLst/>
          </a:prstGeom>
          <a:noFill/>
          <a:ln>
            <a:noFill/>
          </a:ln>
        </p:spPr>
      </p:pic>
      <p:pic>
        <p:nvPicPr>
          <p:cNvPr id="127" name="Google Shape;127;p13"/>
          <p:cNvPicPr preferRelativeResize="0"/>
          <p:nvPr/>
        </p:nvPicPr>
        <p:blipFill rotWithShape="1">
          <a:blip r:embed="rId3">
            <a:alphaModFix/>
          </a:blip>
          <a:srcRect l="72829" t="18949" b="17759"/>
          <a:stretch/>
        </p:blipFill>
        <p:spPr>
          <a:xfrm>
            <a:off x="6660000" y="982375"/>
            <a:ext cx="2484475" cy="3255250"/>
          </a:xfrm>
          <a:prstGeom prst="rect">
            <a:avLst/>
          </a:prstGeom>
          <a:noFill/>
          <a:ln>
            <a:noFill/>
          </a:ln>
        </p:spPr>
      </p:pic>
    </p:spTree>
    <p:extLst>
      <p:ext uri="{BB962C8B-B14F-4D97-AF65-F5344CB8AC3E}">
        <p14:creationId xmlns:p14="http://schemas.microsoft.com/office/powerpoint/2010/main" val="384983857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02_Carnival Curve Slide" preserve="1" userDrawn="1">
  <p:cSld name="Header and Text">
    <p:spTree>
      <p:nvGrpSpPr>
        <p:cNvPr id="1" name="Shape 148"/>
        <p:cNvGrpSpPr/>
        <p:nvPr/>
      </p:nvGrpSpPr>
      <p:grpSpPr>
        <a:xfrm>
          <a:off x="0" y="0"/>
          <a:ext cx="0" cy="0"/>
          <a:chOff x="0" y="0"/>
          <a:chExt cx="0" cy="0"/>
        </a:xfrm>
      </p:grpSpPr>
      <p:pic>
        <p:nvPicPr>
          <p:cNvPr id="149" name="Google Shape;149;p18"/>
          <p:cNvPicPr preferRelativeResize="0"/>
          <p:nvPr/>
        </p:nvPicPr>
        <p:blipFill>
          <a:blip r:embed="rId2">
            <a:alphaModFix/>
          </a:blip>
          <a:stretch>
            <a:fillRect/>
          </a:stretch>
        </p:blipFill>
        <p:spPr>
          <a:xfrm>
            <a:off x="876" y="0"/>
            <a:ext cx="9142225" cy="5143501"/>
          </a:xfrm>
          <a:prstGeom prst="rect">
            <a:avLst/>
          </a:prstGeom>
          <a:noFill/>
          <a:ln>
            <a:noFill/>
          </a:ln>
        </p:spPr>
      </p:pic>
      <p:sp>
        <p:nvSpPr>
          <p:cNvPr id="150" name="Google Shape;150;p18"/>
          <p:cNvSpPr txBox="1">
            <a:spLocks noGrp="1"/>
          </p:cNvSpPr>
          <p:nvPr>
            <p:ph type="title"/>
          </p:nvPr>
        </p:nvSpPr>
        <p:spPr>
          <a:xfrm>
            <a:off x="421050" y="174589"/>
            <a:ext cx="7330200" cy="322958"/>
          </a:xfrm>
          <a:prstGeom prst="rect">
            <a:avLst/>
          </a:prstGeom>
        </p:spPr>
        <p:txBody>
          <a:bodyPr spcFirstLastPara="1" wrap="square" lIns="0" tIns="91425" rIns="91425" bIns="91425" anchor="ctr" anchorCtr="0">
            <a:noAutofit/>
          </a:bodyPr>
          <a:lstStyle>
            <a:lvl1pPr lvl="0" rtl="0">
              <a:spcBef>
                <a:spcPts val="0"/>
              </a:spcBef>
              <a:spcAft>
                <a:spcPts val="0"/>
              </a:spcAft>
              <a:buNone/>
              <a:defRPr sz="2400">
                <a:solidFill>
                  <a:srgbClr val="000000"/>
                </a:solidFill>
                <a:latin typeface="Proxima Nova Extrabold"/>
                <a:ea typeface="Proxima Nova Extrabold"/>
                <a:cs typeface="Proxima Nova Extrabold"/>
                <a:sym typeface="Proxima Nova Extrabold"/>
              </a:defRPr>
            </a:lvl1pPr>
            <a:lvl2pPr lvl="1" rtl="0">
              <a:spcBef>
                <a:spcPts val="0"/>
              </a:spcBef>
              <a:spcAft>
                <a:spcPts val="0"/>
              </a:spcAft>
              <a:buNone/>
              <a:defRPr sz="1400">
                <a:latin typeface="Proxima Nova"/>
                <a:ea typeface="Proxima Nova"/>
                <a:cs typeface="Proxima Nova"/>
                <a:sym typeface="Proxima Nova"/>
              </a:defRPr>
            </a:lvl2pPr>
            <a:lvl3pPr lvl="2" rtl="0">
              <a:spcBef>
                <a:spcPts val="0"/>
              </a:spcBef>
              <a:spcAft>
                <a:spcPts val="0"/>
              </a:spcAft>
              <a:buNone/>
              <a:defRPr sz="1400">
                <a:latin typeface="Proxima Nova"/>
                <a:ea typeface="Proxima Nova"/>
                <a:cs typeface="Proxima Nova"/>
                <a:sym typeface="Proxima Nova"/>
              </a:defRPr>
            </a:lvl3pPr>
            <a:lvl4pPr lvl="3" rtl="0">
              <a:spcBef>
                <a:spcPts val="0"/>
              </a:spcBef>
              <a:spcAft>
                <a:spcPts val="0"/>
              </a:spcAft>
              <a:buNone/>
              <a:defRPr sz="1400">
                <a:latin typeface="Proxima Nova"/>
                <a:ea typeface="Proxima Nova"/>
                <a:cs typeface="Proxima Nova"/>
                <a:sym typeface="Proxima Nova"/>
              </a:defRPr>
            </a:lvl4pPr>
            <a:lvl5pPr lvl="4" rtl="0">
              <a:spcBef>
                <a:spcPts val="0"/>
              </a:spcBef>
              <a:spcAft>
                <a:spcPts val="0"/>
              </a:spcAft>
              <a:buNone/>
              <a:defRPr sz="1400">
                <a:latin typeface="Proxima Nova"/>
                <a:ea typeface="Proxima Nova"/>
                <a:cs typeface="Proxima Nova"/>
                <a:sym typeface="Proxima Nova"/>
              </a:defRPr>
            </a:lvl5pPr>
            <a:lvl6pPr lvl="5" rtl="0">
              <a:spcBef>
                <a:spcPts val="0"/>
              </a:spcBef>
              <a:spcAft>
                <a:spcPts val="0"/>
              </a:spcAft>
              <a:buNone/>
              <a:defRPr sz="1400">
                <a:latin typeface="Proxima Nova"/>
                <a:ea typeface="Proxima Nova"/>
                <a:cs typeface="Proxima Nova"/>
                <a:sym typeface="Proxima Nova"/>
              </a:defRPr>
            </a:lvl6pPr>
            <a:lvl7pPr lvl="6" rtl="0">
              <a:spcBef>
                <a:spcPts val="0"/>
              </a:spcBef>
              <a:spcAft>
                <a:spcPts val="0"/>
              </a:spcAft>
              <a:buNone/>
              <a:defRPr sz="1400">
                <a:latin typeface="Proxima Nova"/>
                <a:ea typeface="Proxima Nova"/>
                <a:cs typeface="Proxima Nova"/>
                <a:sym typeface="Proxima Nova"/>
              </a:defRPr>
            </a:lvl7pPr>
            <a:lvl8pPr lvl="7" rtl="0">
              <a:spcBef>
                <a:spcPts val="0"/>
              </a:spcBef>
              <a:spcAft>
                <a:spcPts val="0"/>
              </a:spcAft>
              <a:buNone/>
              <a:defRPr sz="1400">
                <a:latin typeface="Proxima Nova"/>
                <a:ea typeface="Proxima Nova"/>
                <a:cs typeface="Proxima Nova"/>
                <a:sym typeface="Proxima Nova"/>
              </a:defRPr>
            </a:lvl8pPr>
            <a:lvl9pPr lvl="8" rtl="0">
              <a:spcBef>
                <a:spcPts val="0"/>
              </a:spcBef>
              <a:spcAft>
                <a:spcPts val="0"/>
              </a:spcAft>
              <a:buNone/>
              <a:defRPr sz="1400">
                <a:latin typeface="Proxima Nova"/>
                <a:ea typeface="Proxima Nova"/>
                <a:cs typeface="Proxima Nova"/>
                <a:sym typeface="Proxima Nova"/>
              </a:defRPr>
            </a:lvl9pPr>
          </a:lstStyle>
          <a:p>
            <a:endParaRPr dirty="0"/>
          </a:p>
        </p:txBody>
      </p:sp>
      <p:sp>
        <p:nvSpPr>
          <p:cNvPr id="151" name="Google Shape;151;p18"/>
          <p:cNvSpPr txBox="1">
            <a:spLocks noGrp="1"/>
          </p:cNvSpPr>
          <p:nvPr>
            <p:ph type="subTitle" idx="1"/>
          </p:nvPr>
        </p:nvSpPr>
        <p:spPr>
          <a:xfrm>
            <a:off x="421050" y="543373"/>
            <a:ext cx="8305800" cy="257525"/>
          </a:xfrm>
          <a:prstGeom prst="rect">
            <a:avLst/>
          </a:prstGeom>
          <a:noFill/>
          <a:ln>
            <a:noFill/>
          </a:ln>
        </p:spPr>
        <p:txBody>
          <a:bodyPr spcFirstLastPara="1" wrap="square" lIns="0" tIns="0" rIns="0" bIns="0" anchor="ctr" anchorCtr="0">
            <a:noAutofit/>
          </a:bodyPr>
          <a:lstStyle>
            <a:lvl1pPr lvl="0" rtl="0">
              <a:lnSpc>
                <a:spcPct val="100000"/>
              </a:lnSpc>
              <a:spcBef>
                <a:spcPts val="0"/>
              </a:spcBef>
              <a:spcAft>
                <a:spcPts val="0"/>
              </a:spcAft>
              <a:buNone/>
              <a:defRPr sz="1400">
                <a:latin typeface="Proxima Nova"/>
                <a:ea typeface="Proxima Nova"/>
                <a:cs typeface="Proxima Nova"/>
                <a:sym typeface="Proxima Nova"/>
              </a:defRPr>
            </a:lvl1pPr>
            <a:lvl2pPr lvl="1" rtl="0">
              <a:lnSpc>
                <a:spcPct val="100000"/>
              </a:lnSpc>
              <a:spcBef>
                <a:spcPts val="0"/>
              </a:spcBef>
              <a:spcAft>
                <a:spcPts val="0"/>
              </a:spcAft>
              <a:buNone/>
              <a:defRPr sz="1300">
                <a:latin typeface="Proxima Nova"/>
                <a:ea typeface="Proxima Nova"/>
                <a:cs typeface="Proxima Nova"/>
                <a:sym typeface="Proxima Nova"/>
              </a:defRPr>
            </a:lvl2pPr>
            <a:lvl3pPr lvl="2" rtl="0">
              <a:lnSpc>
                <a:spcPct val="100000"/>
              </a:lnSpc>
              <a:spcBef>
                <a:spcPts val="0"/>
              </a:spcBef>
              <a:spcAft>
                <a:spcPts val="0"/>
              </a:spcAft>
              <a:buNone/>
              <a:defRPr sz="1300">
                <a:latin typeface="Proxima Nova"/>
                <a:ea typeface="Proxima Nova"/>
                <a:cs typeface="Proxima Nova"/>
                <a:sym typeface="Proxima Nova"/>
              </a:defRPr>
            </a:lvl3pPr>
            <a:lvl4pPr lvl="3" rtl="0">
              <a:lnSpc>
                <a:spcPct val="100000"/>
              </a:lnSpc>
              <a:spcBef>
                <a:spcPts val="0"/>
              </a:spcBef>
              <a:spcAft>
                <a:spcPts val="0"/>
              </a:spcAft>
              <a:buNone/>
              <a:defRPr sz="1300">
                <a:latin typeface="Proxima Nova"/>
                <a:ea typeface="Proxima Nova"/>
                <a:cs typeface="Proxima Nova"/>
                <a:sym typeface="Proxima Nova"/>
              </a:defRPr>
            </a:lvl4pPr>
            <a:lvl5pPr lvl="4" rtl="0">
              <a:lnSpc>
                <a:spcPct val="100000"/>
              </a:lnSpc>
              <a:spcBef>
                <a:spcPts val="0"/>
              </a:spcBef>
              <a:spcAft>
                <a:spcPts val="0"/>
              </a:spcAft>
              <a:buNone/>
              <a:defRPr sz="1300">
                <a:latin typeface="Proxima Nova"/>
                <a:ea typeface="Proxima Nova"/>
                <a:cs typeface="Proxima Nova"/>
                <a:sym typeface="Proxima Nova"/>
              </a:defRPr>
            </a:lvl5pPr>
            <a:lvl6pPr lvl="5" rtl="0">
              <a:lnSpc>
                <a:spcPct val="100000"/>
              </a:lnSpc>
              <a:spcBef>
                <a:spcPts val="0"/>
              </a:spcBef>
              <a:spcAft>
                <a:spcPts val="0"/>
              </a:spcAft>
              <a:buNone/>
              <a:defRPr sz="1300">
                <a:latin typeface="Proxima Nova"/>
                <a:ea typeface="Proxima Nova"/>
                <a:cs typeface="Proxima Nova"/>
                <a:sym typeface="Proxima Nova"/>
              </a:defRPr>
            </a:lvl6pPr>
            <a:lvl7pPr lvl="6" rtl="0">
              <a:lnSpc>
                <a:spcPct val="100000"/>
              </a:lnSpc>
              <a:spcBef>
                <a:spcPts val="0"/>
              </a:spcBef>
              <a:spcAft>
                <a:spcPts val="0"/>
              </a:spcAft>
              <a:buNone/>
              <a:defRPr sz="1300">
                <a:latin typeface="Proxima Nova"/>
                <a:ea typeface="Proxima Nova"/>
                <a:cs typeface="Proxima Nova"/>
                <a:sym typeface="Proxima Nova"/>
              </a:defRPr>
            </a:lvl7pPr>
            <a:lvl8pPr lvl="7" rtl="0">
              <a:lnSpc>
                <a:spcPct val="100000"/>
              </a:lnSpc>
              <a:spcBef>
                <a:spcPts val="0"/>
              </a:spcBef>
              <a:spcAft>
                <a:spcPts val="0"/>
              </a:spcAft>
              <a:buNone/>
              <a:defRPr sz="1300">
                <a:latin typeface="Proxima Nova"/>
                <a:ea typeface="Proxima Nova"/>
                <a:cs typeface="Proxima Nova"/>
                <a:sym typeface="Proxima Nova"/>
              </a:defRPr>
            </a:lvl8pPr>
            <a:lvl9pPr lvl="8" rtl="0">
              <a:lnSpc>
                <a:spcPct val="100000"/>
              </a:lnSpc>
              <a:spcBef>
                <a:spcPts val="0"/>
              </a:spcBef>
              <a:spcAft>
                <a:spcPts val="0"/>
              </a:spcAft>
              <a:buNone/>
              <a:defRPr sz="1300">
                <a:latin typeface="Proxima Nova"/>
                <a:ea typeface="Proxima Nova"/>
                <a:cs typeface="Proxima Nova"/>
                <a:sym typeface="Proxima Nova"/>
              </a:defRPr>
            </a:lvl9pPr>
          </a:lstStyle>
          <a:p>
            <a:endParaRPr dirty="0"/>
          </a:p>
        </p:txBody>
      </p:sp>
      <p:sp>
        <p:nvSpPr>
          <p:cNvPr id="6" name="Content Placeholder 5"/>
          <p:cNvSpPr>
            <a:spLocks noGrp="1"/>
          </p:cNvSpPr>
          <p:nvPr>
            <p:ph sz="quarter" idx="13" hasCustomPrompt="1"/>
          </p:nvPr>
        </p:nvSpPr>
        <p:spPr>
          <a:xfrm>
            <a:off x="424098" y="964193"/>
            <a:ext cx="8302752" cy="3657600"/>
          </a:xfrm>
        </p:spPr>
        <p:txBody>
          <a:bodyPr/>
          <a:lstStyle>
            <a:lvl1pPr marL="0" indent="0">
              <a:buNone/>
              <a:defRPr sz="2400"/>
            </a:lvl1pPr>
            <a:lvl2pPr marL="457200" indent="0">
              <a:buNone/>
              <a:defRPr/>
            </a:lvl2pPr>
            <a:lvl3pPr marL="914400" indent="0">
              <a:buNone/>
              <a:defRPr/>
            </a:lvl3pPr>
            <a:lvl4pPr marL="1371600" indent="0">
              <a:buNone/>
              <a:defRPr/>
            </a:lvl4pPr>
            <a:lvl5pPr marL="1828800" indent="0">
              <a:buNone/>
              <a:defRPr/>
            </a:lvl5pPr>
          </a:lstStyle>
          <a:p>
            <a:pPr lvl="0"/>
            <a:r>
              <a:rPr lang="en-US" dirty="0"/>
              <a:t>Click here to add content</a:t>
            </a:r>
          </a:p>
        </p:txBody>
      </p:sp>
    </p:spTree>
    <p:extLst>
      <p:ext uri="{BB962C8B-B14F-4D97-AF65-F5344CB8AC3E}">
        <p14:creationId xmlns:p14="http://schemas.microsoft.com/office/powerpoint/2010/main" val="248764552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02_Carnival Curve Slide" preserve="1" userDrawn="1">
  <p:cSld name="Comparison">
    <p:spTree>
      <p:nvGrpSpPr>
        <p:cNvPr id="1" name="Shape 148"/>
        <p:cNvGrpSpPr/>
        <p:nvPr/>
      </p:nvGrpSpPr>
      <p:grpSpPr>
        <a:xfrm>
          <a:off x="0" y="0"/>
          <a:ext cx="0" cy="0"/>
          <a:chOff x="0" y="0"/>
          <a:chExt cx="0" cy="0"/>
        </a:xfrm>
      </p:grpSpPr>
      <p:pic>
        <p:nvPicPr>
          <p:cNvPr id="149" name="Google Shape;149;p18"/>
          <p:cNvPicPr preferRelativeResize="0"/>
          <p:nvPr/>
        </p:nvPicPr>
        <p:blipFill>
          <a:blip r:embed="rId2">
            <a:alphaModFix/>
          </a:blip>
          <a:stretch>
            <a:fillRect/>
          </a:stretch>
        </p:blipFill>
        <p:spPr>
          <a:xfrm>
            <a:off x="876" y="0"/>
            <a:ext cx="9142225" cy="5143501"/>
          </a:xfrm>
          <a:prstGeom prst="rect">
            <a:avLst/>
          </a:prstGeom>
          <a:noFill/>
          <a:ln>
            <a:noFill/>
          </a:ln>
        </p:spPr>
      </p:pic>
      <p:sp>
        <p:nvSpPr>
          <p:cNvPr id="150" name="Google Shape;150;p18"/>
          <p:cNvSpPr txBox="1">
            <a:spLocks noGrp="1"/>
          </p:cNvSpPr>
          <p:nvPr>
            <p:ph type="title"/>
          </p:nvPr>
        </p:nvSpPr>
        <p:spPr>
          <a:xfrm>
            <a:off x="421050" y="174589"/>
            <a:ext cx="7330200" cy="322958"/>
          </a:xfrm>
          <a:prstGeom prst="rect">
            <a:avLst/>
          </a:prstGeom>
        </p:spPr>
        <p:txBody>
          <a:bodyPr spcFirstLastPara="1" wrap="square" lIns="0" tIns="91425" rIns="91425" bIns="91425" anchor="ctr" anchorCtr="0">
            <a:noAutofit/>
          </a:bodyPr>
          <a:lstStyle>
            <a:lvl1pPr lvl="0" rtl="0">
              <a:spcBef>
                <a:spcPts val="0"/>
              </a:spcBef>
              <a:spcAft>
                <a:spcPts val="0"/>
              </a:spcAft>
              <a:buNone/>
              <a:defRPr sz="2400">
                <a:solidFill>
                  <a:srgbClr val="000000"/>
                </a:solidFill>
                <a:latin typeface="Proxima Nova Extrabold"/>
                <a:ea typeface="Proxima Nova Extrabold"/>
                <a:cs typeface="Proxima Nova Extrabold"/>
                <a:sym typeface="Proxima Nova Extrabold"/>
              </a:defRPr>
            </a:lvl1pPr>
            <a:lvl2pPr lvl="1" rtl="0">
              <a:spcBef>
                <a:spcPts val="0"/>
              </a:spcBef>
              <a:spcAft>
                <a:spcPts val="0"/>
              </a:spcAft>
              <a:buNone/>
              <a:defRPr sz="1400">
                <a:latin typeface="Proxima Nova"/>
                <a:ea typeface="Proxima Nova"/>
                <a:cs typeface="Proxima Nova"/>
                <a:sym typeface="Proxima Nova"/>
              </a:defRPr>
            </a:lvl2pPr>
            <a:lvl3pPr lvl="2" rtl="0">
              <a:spcBef>
                <a:spcPts val="0"/>
              </a:spcBef>
              <a:spcAft>
                <a:spcPts val="0"/>
              </a:spcAft>
              <a:buNone/>
              <a:defRPr sz="1400">
                <a:latin typeface="Proxima Nova"/>
                <a:ea typeface="Proxima Nova"/>
                <a:cs typeface="Proxima Nova"/>
                <a:sym typeface="Proxima Nova"/>
              </a:defRPr>
            </a:lvl3pPr>
            <a:lvl4pPr lvl="3" rtl="0">
              <a:spcBef>
                <a:spcPts val="0"/>
              </a:spcBef>
              <a:spcAft>
                <a:spcPts val="0"/>
              </a:spcAft>
              <a:buNone/>
              <a:defRPr sz="1400">
                <a:latin typeface="Proxima Nova"/>
                <a:ea typeface="Proxima Nova"/>
                <a:cs typeface="Proxima Nova"/>
                <a:sym typeface="Proxima Nova"/>
              </a:defRPr>
            </a:lvl4pPr>
            <a:lvl5pPr lvl="4" rtl="0">
              <a:spcBef>
                <a:spcPts val="0"/>
              </a:spcBef>
              <a:spcAft>
                <a:spcPts val="0"/>
              </a:spcAft>
              <a:buNone/>
              <a:defRPr sz="1400">
                <a:latin typeface="Proxima Nova"/>
                <a:ea typeface="Proxima Nova"/>
                <a:cs typeface="Proxima Nova"/>
                <a:sym typeface="Proxima Nova"/>
              </a:defRPr>
            </a:lvl5pPr>
            <a:lvl6pPr lvl="5" rtl="0">
              <a:spcBef>
                <a:spcPts val="0"/>
              </a:spcBef>
              <a:spcAft>
                <a:spcPts val="0"/>
              </a:spcAft>
              <a:buNone/>
              <a:defRPr sz="1400">
                <a:latin typeface="Proxima Nova"/>
                <a:ea typeface="Proxima Nova"/>
                <a:cs typeface="Proxima Nova"/>
                <a:sym typeface="Proxima Nova"/>
              </a:defRPr>
            </a:lvl6pPr>
            <a:lvl7pPr lvl="6" rtl="0">
              <a:spcBef>
                <a:spcPts val="0"/>
              </a:spcBef>
              <a:spcAft>
                <a:spcPts val="0"/>
              </a:spcAft>
              <a:buNone/>
              <a:defRPr sz="1400">
                <a:latin typeface="Proxima Nova"/>
                <a:ea typeface="Proxima Nova"/>
                <a:cs typeface="Proxima Nova"/>
                <a:sym typeface="Proxima Nova"/>
              </a:defRPr>
            </a:lvl7pPr>
            <a:lvl8pPr lvl="7" rtl="0">
              <a:spcBef>
                <a:spcPts val="0"/>
              </a:spcBef>
              <a:spcAft>
                <a:spcPts val="0"/>
              </a:spcAft>
              <a:buNone/>
              <a:defRPr sz="1400">
                <a:latin typeface="Proxima Nova"/>
                <a:ea typeface="Proxima Nova"/>
                <a:cs typeface="Proxima Nova"/>
                <a:sym typeface="Proxima Nova"/>
              </a:defRPr>
            </a:lvl8pPr>
            <a:lvl9pPr lvl="8" rtl="0">
              <a:spcBef>
                <a:spcPts val="0"/>
              </a:spcBef>
              <a:spcAft>
                <a:spcPts val="0"/>
              </a:spcAft>
              <a:buNone/>
              <a:defRPr sz="1400">
                <a:latin typeface="Proxima Nova"/>
                <a:ea typeface="Proxima Nova"/>
                <a:cs typeface="Proxima Nova"/>
                <a:sym typeface="Proxima Nova"/>
              </a:defRPr>
            </a:lvl9pPr>
          </a:lstStyle>
          <a:p>
            <a:endParaRPr dirty="0"/>
          </a:p>
        </p:txBody>
      </p:sp>
      <p:sp>
        <p:nvSpPr>
          <p:cNvPr id="151" name="Google Shape;151;p18"/>
          <p:cNvSpPr txBox="1">
            <a:spLocks noGrp="1"/>
          </p:cNvSpPr>
          <p:nvPr>
            <p:ph type="subTitle" idx="1"/>
          </p:nvPr>
        </p:nvSpPr>
        <p:spPr>
          <a:xfrm>
            <a:off x="421050" y="543373"/>
            <a:ext cx="8305800" cy="257525"/>
          </a:xfrm>
          <a:prstGeom prst="rect">
            <a:avLst/>
          </a:prstGeom>
          <a:noFill/>
          <a:ln>
            <a:noFill/>
          </a:ln>
        </p:spPr>
        <p:txBody>
          <a:bodyPr spcFirstLastPara="1" wrap="square" lIns="0" tIns="0" rIns="0" bIns="0" anchor="ctr" anchorCtr="0">
            <a:noAutofit/>
          </a:bodyPr>
          <a:lstStyle>
            <a:lvl1pPr lvl="0" rtl="0">
              <a:lnSpc>
                <a:spcPct val="100000"/>
              </a:lnSpc>
              <a:spcBef>
                <a:spcPts val="0"/>
              </a:spcBef>
              <a:spcAft>
                <a:spcPts val="0"/>
              </a:spcAft>
              <a:buNone/>
              <a:defRPr sz="1400">
                <a:latin typeface="Proxima Nova"/>
                <a:ea typeface="Proxima Nova"/>
                <a:cs typeface="Proxima Nova"/>
                <a:sym typeface="Proxima Nova"/>
              </a:defRPr>
            </a:lvl1pPr>
            <a:lvl2pPr lvl="1" rtl="0">
              <a:lnSpc>
                <a:spcPct val="100000"/>
              </a:lnSpc>
              <a:spcBef>
                <a:spcPts val="0"/>
              </a:spcBef>
              <a:spcAft>
                <a:spcPts val="0"/>
              </a:spcAft>
              <a:buNone/>
              <a:defRPr sz="1300">
                <a:latin typeface="Proxima Nova"/>
                <a:ea typeface="Proxima Nova"/>
                <a:cs typeface="Proxima Nova"/>
                <a:sym typeface="Proxima Nova"/>
              </a:defRPr>
            </a:lvl2pPr>
            <a:lvl3pPr lvl="2" rtl="0">
              <a:lnSpc>
                <a:spcPct val="100000"/>
              </a:lnSpc>
              <a:spcBef>
                <a:spcPts val="0"/>
              </a:spcBef>
              <a:spcAft>
                <a:spcPts val="0"/>
              </a:spcAft>
              <a:buNone/>
              <a:defRPr sz="1300">
                <a:latin typeface="Proxima Nova"/>
                <a:ea typeface="Proxima Nova"/>
                <a:cs typeface="Proxima Nova"/>
                <a:sym typeface="Proxima Nova"/>
              </a:defRPr>
            </a:lvl3pPr>
            <a:lvl4pPr lvl="3" rtl="0">
              <a:lnSpc>
                <a:spcPct val="100000"/>
              </a:lnSpc>
              <a:spcBef>
                <a:spcPts val="0"/>
              </a:spcBef>
              <a:spcAft>
                <a:spcPts val="0"/>
              </a:spcAft>
              <a:buNone/>
              <a:defRPr sz="1300">
                <a:latin typeface="Proxima Nova"/>
                <a:ea typeface="Proxima Nova"/>
                <a:cs typeface="Proxima Nova"/>
                <a:sym typeface="Proxima Nova"/>
              </a:defRPr>
            </a:lvl4pPr>
            <a:lvl5pPr lvl="4" rtl="0">
              <a:lnSpc>
                <a:spcPct val="100000"/>
              </a:lnSpc>
              <a:spcBef>
                <a:spcPts val="0"/>
              </a:spcBef>
              <a:spcAft>
                <a:spcPts val="0"/>
              </a:spcAft>
              <a:buNone/>
              <a:defRPr sz="1300">
                <a:latin typeface="Proxima Nova"/>
                <a:ea typeface="Proxima Nova"/>
                <a:cs typeface="Proxima Nova"/>
                <a:sym typeface="Proxima Nova"/>
              </a:defRPr>
            </a:lvl5pPr>
            <a:lvl6pPr lvl="5" rtl="0">
              <a:lnSpc>
                <a:spcPct val="100000"/>
              </a:lnSpc>
              <a:spcBef>
                <a:spcPts val="0"/>
              </a:spcBef>
              <a:spcAft>
                <a:spcPts val="0"/>
              </a:spcAft>
              <a:buNone/>
              <a:defRPr sz="1300">
                <a:latin typeface="Proxima Nova"/>
                <a:ea typeface="Proxima Nova"/>
                <a:cs typeface="Proxima Nova"/>
                <a:sym typeface="Proxima Nova"/>
              </a:defRPr>
            </a:lvl6pPr>
            <a:lvl7pPr lvl="6" rtl="0">
              <a:lnSpc>
                <a:spcPct val="100000"/>
              </a:lnSpc>
              <a:spcBef>
                <a:spcPts val="0"/>
              </a:spcBef>
              <a:spcAft>
                <a:spcPts val="0"/>
              </a:spcAft>
              <a:buNone/>
              <a:defRPr sz="1300">
                <a:latin typeface="Proxima Nova"/>
                <a:ea typeface="Proxima Nova"/>
                <a:cs typeface="Proxima Nova"/>
                <a:sym typeface="Proxima Nova"/>
              </a:defRPr>
            </a:lvl7pPr>
            <a:lvl8pPr lvl="7" rtl="0">
              <a:lnSpc>
                <a:spcPct val="100000"/>
              </a:lnSpc>
              <a:spcBef>
                <a:spcPts val="0"/>
              </a:spcBef>
              <a:spcAft>
                <a:spcPts val="0"/>
              </a:spcAft>
              <a:buNone/>
              <a:defRPr sz="1300">
                <a:latin typeface="Proxima Nova"/>
                <a:ea typeface="Proxima Nova"/>
                <a:cs typeface="Proxima Nova"/>
                <a:sym typeface="Proxima Nova"/>
              </a:defRPr>
            </a:lvl8pPr>
            <a:lvl9pPr lvl="8" rtl="0">
              <a:lnSpc>
                <a:spcPct val="100000"/>
              </a:lnSpc>
              <a:spcBef>
                <a:spcPts val="0"/>
              </a:spcBef>
              <a:spcAft>
                <a:spcPts val="0"/>
              </a:spcAft>
              <a:buNone/>
              <a:defRPr sz="1300">
                <a:latin typeface="Proxima Nova"/>
                <a:ea typeface="Proxima Nova"/>
                <a:cs typeface="Proxima Nova"/>
                <a:sym typeface="Proxima Nova"/>
              </a:defRPr>
            </a:lvl9pPr>
          </a:lstStyle>
          <a:p>
            <a:endParaRPr dirty="0"/>
          </a:p>
        </p:txBody>
      </p:sp>
      <p:sp>
        <p:nvSpPr>
          <p:cNvPr id="6" name="Content Placeholder 5"/>
          <p:cNvSpPr>
            <a:spLocks noGrp="1"/>
          </p:cNvSpPr>
          <p:nvPr>
            <p:ph sz="quarter" idx="13" hasCustomPrompt="1"/>
          </p:nvPr>
        </p:nvSpPr>
        <p:spPr>
          <a:xfrm>
            <a:off x="424098" y="964193"/>
            <a:ext cx="4114800" cy="3657600"/>
          </a:xfrm>
        </p:spPr>
        <p:txBody>
          <a:bodyPr/>
          <a:lstStyle>
            <a:lvl1pPr marL="0" indent="0">
              <a:buNone/>
              <a:defRPr sz="2000"/>
            </a:lvl1pPr>
            <a:lvl2pPr marL="457200" indent="0">
              <a:buNone/>
              <a:defRPr/>
            </a:lvl2pPr>
            <a:lvl3pPr marL="914400" indent="0">
              <a:buNone/>
              <a:defRPr/>
            </a:lvl3pPr>
            <a:lvl4pPr marL="1371600" indent="0">
              <a:buNone/>
              <a:defRPr/>
            </a:lvl4pPr>
            <a:lvl5pPr marL="1828800" indent="0">
              <a:buNone/>
              <a:defRPr/>
            </a:lvl5pPr>
          </a:lstStyle>
          <a:p>
            <a:pPr lvl="0"/>
            <a:r>
              <a:rPr lang="en-US" dirty="0"/>
              <a:t>Click here to add content</a:t>
            </a:r>
          </a:p>
        </p:txBody>
      </p:sp>
      <p:sp>
        <p:nvSpPr>
          <p:cNvPr id="7" name="Content Placeholder 5"/>
          <p:cNvSpPr>
            <a:spLocks noGrp="1"/>
          </p:cNvSpPr>
          <p:nvPr>
            <p:ph sz="quarter" idx="14" hasCustomPrompt="1"/>
          </p:nvPr>
        </p:nvSpPr>
        <p:spPr>
          <a:xfrm>
            <a:off x="4612050" y="964193"/>
            <a:ext cx="4114800" cy="3657600"/>
          </a:xfrm>
        </p:spPr>
        <p:txBody>
          <a:bodyPr/>
          <a:lstStyle>
            <a:lvl1pPr marL="0" indent="0">
              <a:buNone/>
              <a:defRPr sz="2000"/>
            </a:lvl1pPr>
            <a:lvl2pPr marL="457200" indent="0">
              <a:buNone/>
              <a:defRPr/>
            </a:lvl2pPr>
            <a:lvl3pPr marL="914400" indent="0">
              <a:buNone/>
              <a:defRPr/>
            </a:lvl3pPr>
            <a:lvl4pPr marL="1371600" indent="0">
              <a:buNone/>
              <a:defRPr/>
            </a:lvl4pPr>
            <a:lvl5pPr marL="1828800" indent="0">
              <a:buNone/>
              <a:defRPr/>
            </a:lvl5pPr>
          </a:lstStyle>
          <a:p>
            <a:pPr lvl="0"/>
            <a:r>
              <a:rPr lang="en-US" dirty="0"/>
              <a:t>Click here to add content</a:t>
            </a:r>
          </a:p>
        </p:txBody>
      </p:sp>
    </p:spTree>
    <p:extLst>
      <p:ext uri="{BB962C8B-B14F-4D97-AF65-F5344CB8AC3E}">
        <p14:creationId xmlns:p14="http://schemas.microsoft.com/office/powerpoint/2010/main" val="53510519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02_Carnival Curve Slide" preserve="1" userDrawn="1">
  <p:cSld name="3_Carnival Curve Slide">
    <p:spTree>
      <p:nvGrpSpPr>
        <p:cNvPr id="1" name="Shape 148"/>
        <p:cNvGrpSpPr/>
        <p:nvPr/>
      </p:nvGrpSpPr>
      <p:grpSpPr>
        <a:xfrm>
          <a:off x="0" y="0"/>
          <a:ext cx="0" cy="0"/>
          <a:chOff x="0" y="0"/>
          <a:chExt cx="0" cy="0"/>
        </a:xfrm>
      </p:grpSpPr>
      <p:pic>
        <p:nvPicPr>
          <p:cNvPr id="149" name="Google Shape;149;p18"/>
          <p:cNvPicPr preferRelativeResize="0"/>
          <p:nvPr/>
        </p:nvPicPr>
        <p:blipFill>
          <a:blip r:embed="rId2">
            <a:alphaModFix/>
          </a:blip>
          <a:stretch>
            <a:fillRect/>
          </a:stretch>
        </p:blipFill>
        <p:spPr>
          <a:xfrm>
            <a:off x="876" y="0"/>
            <a:ext cx="9142225" cy="5143501"/>
          </a:xfrm>
          <a:prstGeom prst="rect">
            <a:avLst/>
          </a:prstGeom>
          <a:noFill/>
          <a:ln>
            <a:noFill/>
          </a:ln>
        </p:spPr>
      </p:pic>
      <p:sp>
        <p:nvSpPr>
          <p:cNvPr id="150" name="Google Shape;150;p18"/>
          <p:cNvSpPr txBox="1">
            <a:spLocks noGrp="1"/>
          </p:cNvSpPr>
          <p:nvPr>
            <p:ph type="title"/>
          </p:nvPr>
        </p:nvSpPr>
        <p:spPr>
          <a:xfrm>
            <a:off x="421050" y="174589"/>
            <a:ext cx="7330200" cy="322958"/>
          </a:xfrm>
          <a:prstGeom prst="rect">
            <a:avLst/>
          </a:prstGeom>
        </p:spPr>
        <p:txBody>
          <a:bodyPr spcFirstLastPara="1" wrap="square" lIns="0" tIns="91425" rIns="91425" bIns="91425" anchor="ctr" anchorCtr="0">
            <a:noAutofit/>
          </a:bodyPr>
          <a:lstStyle>
            <a:lvl1pPr lvl="0" rtl="0">
              <a:spcBef>
                <a:spcPts val="0"/>
              </a:spcBef>
              <a:spcAft>
                <a:spcPts val="0"/>
              </a:spcAft>
              <a:buNone/>
              <a:defRPr sz="2400">
                <a:solidFill>
                  <a:srgbClr val="000000"/>
                </a:solidFill>
                <a:latin typeface="Proxima Nova Extrabold"/>
                <a:ea typeface="Proxima Nova Extrabold"/>
                <a:cs typeface="Proxima Nova Extrabold"/>
                <a:sym typeface="Proxima Nova Extrabold"/>
              </a:defRPr>
            </a:lvl1pPr>
            <a:lvl2pPr lvl="1" rtl="0">
              <a:spcBef>
                <a:spcPts val="0"/>
              </a:spcBef>
              <a:spcAft>
                <a:spcPts val="0"/>
              </a:spcAft>
              <a:buNone/>
              <a:defRPr sz="1400">
                <a:latin typeface="Proxima Nova"/>
                <a:ea typeface="Proxima Nova"/>
                <a:cs typeface="Proxima Nova"/>
                <a:sym typeface="Proxima Nova"/>
              </a:defRPr>
            </a:lvl2pPr>
            <a:lvl3pPr lvl="2" rtl="0">
              <a:spcBef>
                <a:spcPts val="0"/>
              </a:spcBef>
              <a:spcAft>
                <a:spcPts val="0"/>
              </a:spcAft>
              <a:buNone/>
              <a:defRPr sz="1400">
                <a:latin typeface="Proxima Nova"/>
                <a:ea typeface="Proxima Nova"/>
                <a:cs typeface="Proxima Nova"/>
                <a:sym typeface="Proxima Nova"/>
              </a:defRPr>
            </a:lvl3pPr>
            <a:lvl4pPr lvl="3" rtl="0">
              <a:spcBef>
                <a:spcPts val="0"/>
              </a:spcBef>
              <a:spcAft>
                <a:spcPts val="0"/>
              </a:spcAft>
              <a:buNone/>
              <a:defRPr sz="1400">
                <a:latin typeface="Proxima Nova"/>
                <a:ea typeface="Proxima Nova"/>
                <a:cs typeface="Proxima Nova"/>
                <a:sym typeface="Proxima Nova"/>
              </a:defRPr>
            </a:lvl4pPr>
            <a:lvl5pPr lvl="4" rtl="0">
              <a:spcBef>
                <a:spcPts val="0"/>
              </a:spcBef>
              <a:spcAft>
                <a:spcPts val="0"/>
              </a:spcAft>
              <a:buNone/>
              <a:defRPr sz="1400">
                <a:latin typeface="Proxima Nova"/>
                <a:ea typeface="Proxima Nova"/>
                <a:cs typeface="Proxima Nova"/>
                <a:sym typeface="Proxima Nova"/>
              </a:defRPr>
            </a:lvl5pPr>
            <a:lvl6pPr lvl="5" rtl="0">
              <a:spcBef>
                <a:spcPts val="0"/>
              </a:spcBef>
              <a:spcAft>
                <a:spcPts val="0"/>
              </a:spcAft>
              <a:buNone/>
              <a:defRPr sz="1400">
                <a:latin typeface="Proxima Nova"/>
                <a:ea typeface="Proxima Nova"/>
                <a:cs typeface="Proxima Nova"/>
                <a:sym typeface="Proxima Nova"/>
              </a:defRPr>
            </a:lvl6pPr>
            <a:lvl7pPr lvl="6" rtl="0">
              <a:spcBef>
                <a:spcPts val="0"/>
              </a:spcBef>
              <a:spcAft>
                <a:spcPts val="0"/>
              </a:spcAft>
              <a:buNone/>
              <a:defRPr sz="1400">
                <a:latin typeface="Proxima Nova"/>
                <a:ea typeface="Proxima Nova"/>
                <a:cs typeface="Proxima Nova"/>
                <a:sym typeface="Proxima Nova"/>
              </a:defRPr>
            </a:lvl7pPr>
            <a:lvl8pPr lvl="7" rtl="0">
              <a:spcBef>
                <a:spcPts val="0"/>
              </a:spcBef>
              <a:spcAft>
                <a:spcPts val="0"/>
              </a:spcAft>
              <a:buNone/>
              <a:defRPr sz="1400">
                <a:latin typeface="Proxima Nova"/>
                <a:ea typeface="Proxima Nova"/>
                <a:cs typeface="Proxima Nova"/>
                <a:sym typeface="Proxima Nova"/>
              </a:defRPr>
            </a:lvl8pPr>
            <a:lvl9pPr lvl="8" rtl="0">
              <a:spcBef>
                <a:spcPts val="0"/>
              </a:spcBef>
              <a:spcAft>
                <a:spcPts val="0"/>
              </a:spcAft>
              <a:buNone/>
              <a:defRPr sz="1400">
                <a:latin typeface="Proxima Nova"/>
                <a:ea typeface="Proxima Nova"/>
                <a:cs typeface="Proxima Nova"/>
                <a:sym typeface="Proxima Nova"/>
              </a:defRPr>
            </a:lvl9pPr>
          </a:lstStyle>
          <a:p>
            <a:endParaRPr dirty="0"/>
          </a:p>
        </p:txBody>
      </p:sp>
      <p:sp>
        <p:nvSpPr>
          <p:cNvPr id="151" name="Google Shape;151;p18"/>
          <p:cNvSpPr txBox="1">
            <a:spLocks noGrp="1"/>
          </p:cNvSpPr>
          <p:nvPr>
            <p:ph type="subTitle" idx="1"/>
          </p:nvPr>
        </p:nvSpPr>
        <p:spPr>
          <a:xfrm>
            <a:off x="421050" y="543373"/>
            <a:ext cx="8305800" cy="257525"/>
          </a:xfrm>
          <a:prstGeom prst="rect">
            <a:avLst/>
          </a:prstGeom>
          <a:noFill/>
          <a:ln>
            <a:noFill/>
          </a:ln>
        </p:spPr>
        <p:txBody>
          <a:bodyPr spcFirstLastPara="1" wrap="square" lIns="0" tIns="0" rIns="0" bIns="0" anchor="ctr" anchorCtr="0">
            <a:noAutofit/>
          </a:bodyPr>
          <a:lstStyle>
            <a:lvl1pPr lvl="0" rtl="0">
              <a:lnSpc>
                <a:spcPct val="100000"/>
              </a:lnSpc>
              <a:spcBef>
                <a:spcPts val="0"/>
              </a:spcBef>
              <a:spcAft>
                <a:spcPts val="0"/>
              </a:spcAft>
              <a:buNone/>
              <a:defRPr sz="1400">
                <a:latin typeface="Proxima Nova"/>
                <a:ea typeface="Proxima Nova"/>
                <a:cs typeface="Proxima Nova"/>
                <a:sym typeface="Proxima Nova"/>
              </a:defRPr>
            </a:lvl1pPr>
            <a:lvl2pPr lvl="1" rtl="0">
              <a:lnSpc>
                <a:spcPct val="100000"/>
              </a:lnSpc>
              <a:spcBef>
                <a:spcPts val="0"/>
              </a:spcBef>
              <a:spcAft>
                <a:spcPts val="0"/>
              </a:spcAft>
              <a:buNone/>
              <a:defRPr sz="1300">
                <a:latin typeface="Proxima Nova"/>
                <a:ea typeface="Proxima Nova"/>
                <a:cs typeface="Proxima Nova"/>
                <a:sym typeface="Proxima Nova"/>
              </a:defRPr>
            </a:lvl2pPr>
            <a:lvl3pPr lvl="2" rtl="0">
              <a:lnSpc>
                <a:spcPct val="100000"/>
              </a:lnSpc>
              <a:spcBef>
                <a:spcPts val="0"/>
              </a:spcBef>
              <a:spcAft>
                <a:spcPts val="0"/>
              </a:spcAft>
              <a:buNone/>
              <a:defRPr sz="1300">
                <a:latin typeface="Proxima Nova"/>
                <a:ea typeface="Proxima Nova"/>
                <a:cs typeface="Proxima Nova"/>
                <a:sym typeface="Proxima Nova"/>
              </a:defRPr>
            </a:lvl3pPr>
            <a:lvl4pPr lvl="3" rtl="0">
              <a:lnSpc>
                <a:spcPct val="100000"/>
              </a:lnSpc>
              <a:spcBef>
                <a:spcPts val="0"/>
              </a:spcBef>
              <a:spcAft>
                <a:spcPts val="0"/>
              </a:spcAft>
              <a:buNone/>
              <a:defRPr sz="1300">
                <a:latin typeface="Proxima Nova"/>
                <a:ea typeface="Proxima Nova"/>
                <a:cs typeface="Proxima Nova"/>
                <a:sym typeface="Proxima Nova"/>
              </a:defRPr>
            </a:lvl4pPr>
            <a:lvl5pPr lvl="4" rtl="0">
              <a:lnSpc>
                <a:spcPct val="100000"/>
              </a:lnSpc>
              <a:spcBef>
                <a:spcPts val="0"/>
              </a:spcBef>
              <a:spcAft>
                <a:spcPts val="0"/>
              </a:spcAft>
              <a:buNone/>
              <a:defRPr sz="1300">
                <a:latin typeface="Proxima Nova"/>
                <a:ea typeface="Proxima Nova"/>
                <a:cs typeface="Proxima Nova"/>
                <a:sym typeface="Proxima Nova"/>
              </a:defRPr>
            </a:lvl5pPr>
            <a:lvl6pPr lvl="5" rtl="0">
              <a:lnSpc>
                <a:spcPct val="100000"/>
              </a:lnSpc>
              <a:spcBef>
                <a:spcPts val="0"/>
              </a:spcBef>
              <a:spcAft>
                <a:spcPts val="0"/>
              </a:spcAft>
              <a:buNone/>
              <a:defRPr sz="1300">
                <a:latin typeface="Proxima Nova"/>
                <a:ea typeface="Proxima Nova"/>
                <a:cs typeface="Proxima Nova"/>
                <a:sym typeface="Proxima Nova"/>
              </a:defRPr>
            </a:lvl6pPr>
            <a:lvl7pPr lvl="6" rtl="0">
              <a:lnSpc>
                <a:spcPct val="100000"/>
              </a:lnSpc>
              <a:spcBef>
                <a:spcPts val="0"/>
              </a:spcBef>
              <a:spcAft>
                <a:spcPts val="0"/>
              </a:spcAft>
              <a:buNone/>
              <a:defRPr sz="1300">
                <a:latin typeface="Proxima Nova"/>
                <a:ea typeface="Proxima Nova"/>
                <a:cs typeface="Proxima Nova"/>
                <a:sym typeface="Proxima Nova"/>
              </a:defRPr>
            </a:lvl7pPr>
            <a:lvl8pPr lvl="7" rtl="0">
              <a:lnSpc>
                <a:spcPct val="100000"/>
              </a:lnSpc>
              <a:spcBef>
                <a:spcPts val="0"/>
              </a:spcBef>
              <a:spcAft>
                <a:spcPts val="0"/>
              </a:spcAft>
              <a:buNone/>
              <a:defRPr sz="1300">
                <a:latin typeface="Proxima Nova"/>
                <a:ea typeface="Proxima Nova"/>
                <a:cs typeface="Proxima Nova"/>
                <a:sym typeface="Proxima Nova"/>
              </a:defRPr>
            </a:lvl8pPr>
            <a:lvl9pPr lvl="8" rtl="0">
              <a:lnSpc>
                <a:spcPct val="100000"/>
              </a:lnSpc>
              <a:spcBef>
                <a:spcPts val="0"/>
              </a:spcBef>
              <a:spcAft>
                <a:spcPts val="0"/>
              </a:spcAft>
              <a:buNone/>
              <a:defRPr sz="1300">
                <a:latin typeface="Proxima Nova"/>
                <a:ea typeface="Proxima Nova"/>
                <a:cs typeface="Proxima Nova"/>
                <a:sym typeface="Proxima Nova"/>
              </a:defRPr>
            </a:lvl9pPr>
          </a:lstStyle>
          <a:p>
            <a:endParaRPr dirty="0"/>
          </a:p>
        </p:txBody>
      </p:sp>
      <p:sp>
        <p:nvSpPr>
          <p:cNvPr id="6" name="Content Placeholder 5"/>
          <p:cNvSpPr>
            <a:spLocks noGrp="1"/>
          </p:cNvSpPr>
          <p:nvPr>
            <p:ph sz="quarter" idx="13" hasCustomPrompt="1"/>
          </p:nvPr>
        </p:nvSpPr>
        <p:spPr>
          <a:xfrm>
            <a:off x="424098" y="1398494"/>
            <a:ext cx="4114800" cy="3257877"/>
          </a:xfrm>
        </p:spPr>
        <p:txBody>
          <a:bodyPr/>
          <a:lstStyle>
            <a:lvl1pPr marL="0" indent="0">
              <a:buNone/>
              <a:defRPr sz="2000"/>
            </a:lvl1pPr>
            <a:lvl2pPr marL="457200" indent="0">
              <a:buNone/>
              <a:defRPr/>
            </a:lvl2pPr>
            <a:lvl3pPr marL="914400" indent="0">
              <a:buNone/>
              <a:defRPr/>
            </a:lvl3pPr>
            <a:lvl4pPr marL="1371600" indent="0">
              <a:buNone/>
              <a:defRPr/>
            </a:lvl4pPr>
            <a:lvl5pPr marL="1828800" indent="0">
              <a:buNone/>
              <a:defRPr/>
            </a:lvl5pPr>
          </a:lstStyle>
          <a:p>
            <a:pPr lvl="0"/>
            <a:r>
              <a:rPr lang="en-US" dirty="0"/>
              <a:t>Click here to add content</a:t>
            </a:r>
          </a:p>
        </p:txBody>
      </p:sp>
      <p:sp>
        <p:nvSpPr>
          <p:cNvPr id="7" name="Content Placeholder 5"/>
          <p:cNvSpPr>
            <a:spLocks noGrp="1"/>
          </p:cNvSpPr>
          <p:nvPr>
            <p:ph sz="quarter" idx="14" hasCustomPrompt="1"/>
          </p:nvPr>
        </p:nvSpPr>
        <p:spPr>
          <a:xfrm>
            <a:off x="4612050" y="1398494"/>
            <a:ext cx="4114800" cy="3257877"/>
          </a:xfrm>
        </p:spPr>
        <p:txBody>
          <a:bodyPr/>
          <a:lstStyle>
            <a:lvl1pPr marL="0" indent="0">
              <a:buNone/>
              <a:defRPr sz="2000"/>
            </a:lvl1pPr>
            <a:lvl2pPr marL="457200" indent="0">
              <a:buNone/>
              <a:defRPr/>
            </a:lvl2pPr>
            <a:lvl3pPr marL="914400" indent="0">
              <a:buNone/>
              <a:defRPr/>
            </a:lvl3pPr>
            <a:lvl4pPr marL="1371600" indent="0">
              <a:buNone/>
              <a:defRPr/>
            </a:lvl4pPr>
            <a:lvl5pPr marL="1828800" indent="0">
              <a:buNone/>
              <a:defRPr/>
            </a:lvl5pPr>
          </a:lstStyle>
          <a:p>
            <a:pPr lvl="0"/>
            <a:r>
              <a:rPr lang="en-US" dirty="0"/>
              <a:t>Click here to add content</a:t>
            </a:r>
          </a:p>
        </p:txBody>
      </p:sp>
      <p:sp>
        <p:nvSpPr>
          <p:cNvPr id="8" name="Content Placeholder 5"/>
          <p:cNvSpPr>
            <a:spLocks noGrp="1"/>
          </p:cNvSpPr>
          <p:nvPr>
            <p:ph sz="quarter" idx="15" hasCustomPrompt="1"/>
          </p:nvPr>
        </p:nvSpPr>
        <p:spPr>
          <a:xfrm>
            <a:off x="421050" y="909124"/>
            <a:ext cx="4114800" cy="435147"/>
          </a:xfrm>
        </p:spPr>
        <p:txBody>
          <a:bodyPr anchor="ctr"/>
          <a:lstStyle>
            <a:lvl1pPr marL="0" indent="0" algn="ctr">
              <a:buNone/>
              <a:defRPr sz="2000" b="1"/>
            </a:lvl1pPr>
            <a:lvl2pPr marL="457200" indent="0">
              <a:buNone/>
              <a:defRPr/>
            </a:lvl2pPr>
            <a:lvl3pPr marL="914400" indent="0">
              <a:buNone/>
              <a:defRPr/>
            </a:lvl3pPr>
            <a:lvl4pPr marL="1371600" indent="0">
              <a:buNone/>
              <a:defRPr/>
            </a:lvl4pPr>
            <a:lvl5pPr marL="1828800" indent="0">
              <a:buNone/>
              <a:defRPr/>
            </a:lvl5pPr>
          </a:lstStyle>
          <a:p>
            <a:pPr lvl="0"/>
            <a:r>
              <a:rPr lang="en-US" dirty="0"/>
              <a:t>Click here to add content</a:t>
            </a:r>
          </a:p>
        </p:txBody>
      </p:sp>
      <p:sp>
        <p:nvSpPr>
          <p:cNvPr id="9" name="Content Placeholder 5"/>
          <p:cNvSpPr>
            <a:spLocks noGrp="1"/>
          </p:cNvSpPr>
          <p:nvPr>
            <p:ph sz="quarter" idx="16" hasCustomPrompt="1"/>
          </p:nvPr>
        </p:nvSpPr>
        <p:spPr>
          <a:xfrm>
            <a:off x="4612050" y="909123"/>
            <a:ext cx="4114800" cy="435147"/>
          </a:xfrm>
        </p:spPr>
        <p:txBody>
          <a:bodyPr anchor="ctr"/>
          <a:lstStyle>
            <a:lvl1pPr marL="0" indent="0" algn="ctr">
              <a:buNone/>
              <a:defRPr sz="2000" b="1"/>
            </a:lvl1pPr>
            <a:lvl2pPr marL="457200" indent="0">
              <a:buNone/>
              <a:defRPr/>
            </a:lvl2pPr>
            <a:lvl3pPr marL="914400" indent="0">
              <a:buNone/>
              <a:defRPr/>
            </a:lvl3pPr>
            <a:lvl4pPr marL="1371600" indent="0">
              <a:buNone/>
              <a:defRPr/>
            </a:lvl4pPr>
            <a:lvl5pPr marL="1828800" indent="0">
              <a:buNone/>
              <a:defRPr/>
            </a:lvl5pPr>
          </a:lstStyle>
          <a:p>
            <a:pPr lvl="0"/>
            <a:r>
              <a:rPr lang="en-US" dirty="0"/>
              <a:t>Click here to add content</a:t>
            </a:r>
          </a:p>
        </p:txBody>
      </p:sp>
    </p:spTree>
    <p:extLst>
      <p:ext uri="{BB962C8B-B14F-4D97-AF65-F5344CB8AC3E}">
        <p14:creationId xmlns:p14="http://schemas.microsoft.com/office/powerpoint/2010/main" val="24288657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Divider_03">
  <p:cSld name="Divider_03">
    <p:bg>
      <p:bgPr>
        <a:noFill/>
        <a:effectLst/>
      </p:bgPr>
    </p:bg>
    <p:spTree>
      <p:nvGrpSpPr>
        <p:cNvPr id="1" name="Shape 52"/>
        <p:cNvGrpSpPr/>
        <p:nvPr/>
      </p:nvGrpSpPr>
      <p:grpSpPr>
        <a:xfrm>
          <a:off x="0" y="0"/>
          <a:ext cx="0" cy="0"/>
          <a:chOff x="0" y="0"/>
          <a:chExt cx="0" cy="0"/>
        </a:xfrm>
      </p:grpSpPr>
      <p:sp>
        <p:nvSpPr>
          <p:cNvPr id="53" name="Google Shape;53;p6"/>
          <p:cNvSpPr/>
          <p:nvPr/>
        </p:nvSpPr>
        <p:spPr>
          <a:xfrm>
            <a:off x="0" y="0"/>
            <a:ext cx="9144000" cy="5143500"/>
          </a:xfrm>
          <a:prstGeom prst="rect">
            <a:avLst/>
          </a:prstGeom>
          <a:gradFill>
            <a:gsLst>
              <a:gs pos="0">
                <a:schemeClr val="accent4"/>
              </a:gs>
              <a:gs pos="100000">
                <a:schemeClr val="accent5"/>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4" name="Google Shape;54;p6"/>
          <p:cNvPicPr preferRelativeResize="0"/>
          <p:nvPr/>
        </p:nvPicPr>
        <p:blipFill rotWithShape="1">
          <a:blip r:embed="rId2">
            <a:alphaModFix amt="20000"/>
          </a:blip>
          <a:srcRect l="28008" t="36101" r="25379" b="607"/>
          <a:stretch/>
        </p:blipFill>
        <p:spPr>
          <a:xfrm>
            <a:off x="309650" y="974725"/>
            <a:ext cx="4262352" cy="3255274"/>
          </a:xfrm>
          <a:prstGeom prst="rect">
            <a:avLst/>
          </a:prstGeom>
          <a:noFill/>
          <a:ln>
            <a:noFill/>
          </a:ln>
        </p:spPr>
      </p:pic>
      <p:sp>
        <p:nvSpPr>
          <p:cNvPr id="55" name="Google Shape;55;p6"/>
          <p:cNvSpPr txBox="1"/>
          <p:nvPr/>
        </p:nvSpPr>
        <p:spPr>
          <a:xfrm>
            <a:off x="419100" y="4796335"/>
            <a:ext cx="2026200" cy="1461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600"/>
              <a:buFont typeface="Arial"/>
              <a:buNone/>
            </a:pPr>
            <a:r>
              <a:rPr lang="en" sz="600">
                <a:solidFill>
                  <a:srgbClr val="FFFFFF"/>
                </a:solidFill>
                <a:latin typeface="Proxima Nova Extrabold"/>
                <a:ea typeface="Proxima Nova Extrabold"/>
                <a:cs typeface="Proxima Nova Extrabold"/>
                <a:sym typeface="Proxima Nova Extrabold"/>
              </a:rPr>
              <a:t>© COGNIZANT SOFTVISION 2021</a:t>
            </a:r>
            <a:endParaRPr sz="600" i="0" u="none" strike="noStrike" cap="none">
              <a:solidFill>
                <a:srgbClr val="FFFFFF"/>
              </a:solidFill>
              <a:latin typeface="Proxima Nova Extrabold"/>
              <a:ea typeface="Proxima Nova Extrabold"/>
              <a:cs typeface="Proxima Nova Extrabold"/>
              <a:sym typeface="Proxima Nova Extrabold"/>
            </a:endParaRPr>
          </a:p>
        </p:txBody>
      </p:sp>
      <p:pic>
        <p:nvPicPr>
          <p:cNvPr id="56" name="Google Shape;56;p6"/>
          <p:cNvPicPr preferRelativeResize="0"/>
          <p:nvPr/>
        </p:nvPicPr>
        <p:blipFill>
          <a:blip r:embed="rId3">
            <a:alphaModFix/>
          </a:blip>
          <a:stretch>
            <a:fillRect/>
          </a:stretch>
        </p:blipFill>
        <p:spPr>
          <a:xfrm>
            <a:off x="364114" y="229573"/>
            <a:ext cx="1141451" cy="238490"/>
          </a:xfrm>
          <a:prstGeom prst="rect">
            <a:avLst/>
          </a:prstGeom>
          <a:noFill/>
          <a:ln>
            <a:noFill/>
          </a:ln>
        </p:spPr>
      </p:pic>
      <p:pic>
        <p:nvPicPr>
          <p:cNvPr id="57" name="Google Shape;57;p6"/>
          <p:cNvPicPr preferRelativeResize="0"/>
          <p:nvPr/>
        </p:nvPicPr>
        <p:blipFill rotWithShape="1">
          <a:blip r:embed="rId4">
            <a:alphaModFix amt="20000"/>
          </a:blip>
          <a:srcRect t="18949" r="96619" b="17759"/>
          <a:stretch/>
        </p:blipFill>
        <p:spPr>
          <a:xfrm>
            <a:off x="0" y="974725"/>
            <a:ext cx="309149" cy="3255274"/>
          </a:xfrm>
          <a:prstGeom prst="rect">
            <a:avLst/>
          </a:prstGeom>
          <a:noFill/>
          <a:ln>
            <a:noFill/>
          </a:ln>
        </p:spPr>
      </p:pic>
      <p:pic>
        <p:nvPicPr>
          <p:cNvPr id="58" name="Google Shape;58;p6"/>
          <p:cNvPicPr preferRelativeResize="0"/>
          <p:nvPr/>
        </p:nvPicPr>
        <p:blipFill rotWithShape="1">
          <a:blip r:embed="rId5">
            <a:alphaModFix amt="20000"/>
          </a:blip>
          <a:srcRect l="49995" t="18949" b="17759"/>
          <a:stretch/>
        </p:blipFill>
        <p:spPr>
          <a:xfrm>
            <a:off x="4572101" y="982375"/>
            <a:ext cx="4572374" cy="3255250"/>
          </a:xfrm>
          <a:prstGeom prst="rect">
            <a:avLst/>
          </a:prstGeom>
          <a:noFill/>
          <a:ln>
            <a:noFill/>
          </a:ln>
        </p:spPr>
      </p:pic>
      <p:sp>
        <p:nvSpPr>
          <p:cNvPr id="59" name="Google Shape;59;p6"/>
          <p:cNvSpPr/>
          <p:nvPr/>
        </p:nvSpPr>
        <p:spPr>
          <a:xfrm>
            <a:off x="315275" y="4237675"/>
            <a:ext cx="4250700" cy="89400"/>
          </a:xfrm>
          <a:prstGeom prst="rect">
            <a:avLst/>
          </a:prstGeom>
          <a:gradFill>
            <a:gsLst>
              <a:gs pos="0">
                <a:schemeClr val="accent4"/>
              </a:gs>
              <a:gs pos="100000">
                <a:schemeClr val="accent5"/>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6"/>
          <p:cNvSpPr txBox="1">
            <a:spLocks noGrp="1"/>
          </p:cNvSpPr>
          <p:nvPr>
            <p:ph type="title"/>
          </p:nvPr>
        </p:nvSpPr>
        <p:spPr>
          <a:xfrm>
            <a:off x="309150" y="982375"/>
            <a:ext cx="4250700" cy="3255300"/>
          </a:xfrm>
          <a:prstGeom prst="rect">
            <a:avLst/>
          </a:prstGeom>
        </p:spPr>
        <p:txBody>
          <a:bodyPr spcFirstLastPara="1" wrap="square" lIns="137150" tIns="91425" rIns="137150" bIns="91425" anchor="ctr" anchorCtr="0">
            <a:noAutofit/>
          </a:bodyPr>
          <a:lstStyle>
            <a:lvl1pPr lvl="0" rtl="0">
              <a:lnSpc>
                <a:spcPct val="90000"/>
              </a:lnSpc>
              <a:spcBef>
                <a:spcPts val="0"/>
              </a:spcBef>
              <a:spcAft>
                <a:spcPts val="0"/>
              </a:spcAft>
              <a:buNone/>
              <a:defRPr sz="4400" b="0">
                <a:solidFill>
                  <a:srgbClr val="FFFFFF"/>
                </a:solidFill>
                <a:latin typeface="Proxima Nova Extrabold"/>
                <a:ea typeface="Proxima Nova Extrabold"/>
                <a:cs typeface="Proxima Nova Extrabold"/>
                <a:sym typeface="Proxima Nova Extrabold"/>
              </a:defRPr>
            </a:lvl1pPr>
            <a:lvl2pPr lvl="1" rtl="0">
              <a:lnSpc>
                <a:spcPct val="90000"/>
              </a:lnSpc>
              <a:spcBef>
                <a:spcPts val="0"/>
              </a:spcBef>
              <a:spcAft>
                <a:spcPts val="0"/>
              </a:spcAft>
              <a:buNone/>
              <a:defRPr sz="6000" b="0">
                <a:solidFill>
                  <a:srgbClr val="FFFFFF"/>
                </a:solidFill>
                <a:latin typeface="Proxima Nova Extrabold"/>
                <a:ea typeface="Proxima Nova Extrabold"/>
                <a:cs typeface="Proxima Nova Extrabold"/>
                <a:sym typeface="Proxima Nova Extrabold"/>
              </a:defRPr>
            </a:lvl2pPr>
            <a:lvl3pPr lvl="2" rtl="0">
              <a:lnSpc>
                <a:spcPct val="90000"/>
              </a:lnSpc>
              <a:spcBef>
                <a:spcPts val="0"/>
              </a:spcBef>
              <a:spcAft>
                <a:spcPts val="0"/>
              </a:spcAft>
              <a:buNone/>
              <a:defRPr sz="6000" b="0">
                <a:solidFill>
                  <a:srgbClr val="FFFFFF"/>
                </a:solidFill>
                <a:latin typeface="Proxima Nova Extrabold"/>
                <a:ea typeface="Proxima Nova Extrabold"/>
                <a:cs typeface="Proxima Nova Extrabold"/>
                <a:sym typeface="Proxima Nova Extrabold"/>
              </a:defRPr>
            </a:lvl3pPr>
            <a:lvl4pPr lvl="3" rtl="0">
              <a:lnSpc>
                <a:spcPct val="90000"/>
              </a:lnSpc>
              <a:spcBef>
                <a:spcPts val="0"/>
              </a:spcBef>
              <a:spcAft>
                <a:spcPts val="0"/>
              </a:spcAft>
              <a:buNone/>
              <a:defRPr sz="6000" b="0">
                <a:solidFill>
                  <a:srgbClr val="FFFFFF"/>
                </a:solidFill>
                <a:latin typeface="Proxima Nova Extrabold"/>
                <a:ea typeface="Proxima Nova Extrabold"/>
                <a:cs typeface="Proxima Nova Extrabold"/>
                <a:sym typeface="Proxima Nova Extrabold"/>
              </a:defRPr>
            </a:lvl4pPr>
            <a:lvl5pPr lvl="4" rtl="0">
              <a:lnSpc>
                <a:spcPct val="90000"/>
              </a:lnSpc>
              <a:spcBef>
                <a:spcPts val="0"/>
              </a:spcBef>
              <a:spcAft>
                <a:spcPts val="0"/>
              </a:spcAft>
              <a:buNone/>
              <a:defRPr sz="6000" b="0">
                <a:solidFill>
                  <a:srgbClr val="FFFFFF"/>
                </a:solidFill>
                <a:latin typeface="Proxima Nova Extrabold"/>
                <a:ea typeface="Proxima Nova Extrabold"/>
                <a:cs typeface="Proxima Nova Extrabold"/>
                <a:sym typeface="Proxima Nova Extrabold"/>
              </a:defRPr>
            </a:lvl5pPr>
            <a:lvl6pPr lvl="5" rtl="0">
              <a:lnSpc>
                <a:spcPct val="90000"/>
              </a:lnSpc>
              <a:spcBef>
                <a:spcPts val="0"/>
              </a:spcBef>
              <a:spcAft>
                <a:spcPts val="0"/>
              </a:spcAft>
              <a:buNone/>
              <a:defRPr sz="6000" b="0">
                <a:solidFill>
                  <a:srgbClr val="FFFFFF"/>
                </a:solidFill>
                <a:latin typeface="Proxima Nova Extrabold"/>
                <a:ea typeface="Proxima Nova Extrabold"/>
                <a:cs typeface="Proxima Nova Extrabold"/>
                <a:sym typeface="Proxima Nova Extrabold"/>
              </a:defRPr>
            </a:lvl6pPr>
            <a:lvl7pPr lvl="6" rtl="0">
              <a:lnSpc>
                <a:spcPct val="90000"/>
              </a:lnSpc>
              <a:spcBef>
                <a:spcPts val="0"/>
              </a:spcBef>
              <a:spcAft>
                <a:spcPts val="0"/>
              </a:spcAft>
              <a:buNone/>
              <a:defRPr sz="6000" b="0">
                <a:solidFill>
                  <a:srgbClr val="FFFFFF"/>
                </a:solidFill>
                <a:latin typeface="Proxima Nova Extrabold"/>
                <a:ea typeface="Proxima Nova Extrabold"/>
                <a:cs typeface="Proxima Nova Extrabold"/>
                <a:sym typeface="Proxima Nova Extrabold"/>
              </a:defRPr>
            </a:lvl7pPr>
            <a:lvl8pPr lvl="7" rtl="0">
              <a:lnSpc>
                <a:spcPct val="90000"/>
              </a:lnSpc>
              <a:spcBef>
                <a:spcPts val="0"/>
              </a:spcBef>
              <a:spcAft>
                <a:spcPts val="0"/>
              </a:spcAft>
              <a:buNone/>
              <a:defRPr sz="6000" b="0">
                <a:solidFill>
                  <a:srgbClr val="FFFFFF"/>
                </a:solidFill>
                <a:latin typeface="Proxima Nova Extrabold"/>
                <a:ea typeface="Proxima Nova Extrabold"/>
                <a:cs typeface="Proxima Nova Extrabold"/>
                <a:sym typeface="Proxima Nova Extrabold"/>
              </a:defRPr>
            </a:lvl8pPr>
            <a:lvl9pPr lvl="8" rtl="0">
              <a:lnSpc>
                <a:spcPct val="90000"/>
              </a:lnSpc>
              <a:spcBef>
                <a:spcPts val="0"/>
              </a:spcBef>
              <a:spcAft>
                <a:spcPts val="0"/>
              </a:spcAft>
              <a:buNone/>
              <a:defRPr sz="6000" b="0">
                <a:solidFill>
                  <a:srgbClr val="FFFFFF"/>
                </a:solidFill>
                <a:latin typeface="Proxima Nova Extrabold"/>
                <a:ea typeface="Proxima Nova Extrabold"/>
                <a:cs typeface="Proxima Nova Extrabold"/>
                <a:sym typeface="Proxima Nova Extrabold"/>
              </a:defRPr>
            </a:lvl9pPr>
          </a:lstStyle>
          <a:p>
            <a:endParaRPr/>
          </a:p>
        </p:txBody>
      </p:sp>
    </p:spTree>
    <p:extLst>
      <p:ext uri="{BB962C8B-B14F-4D97-AF65-F5344CB8AC3E}">
        <p14:creationId xmlns:p14="http://schemas.microsoft.com/office/powerpoint/2010/main" val="39783336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lose Slide">
  <p:cSld name="Close Slide">
    <p:spTree>
      <p:nvGrpSpPr>
        <p:cNvPr id="1" name="Shape 61"/>
        <p:cNvGrpSpPr/>
        <p:nvPr/>
      </p:nvGrpSpPr>
      <p:grpSpPr>
        <a:xfrm>
          <a:off x="0" y="0"/>
          <a:ext cx="0" cy="0"/>
          <a:chOff x="0" y="0"/>
          <a:chExt cx="0" cy="0"/>
        </a:xfrm>
      </p:grpSpPr>
      <p:sp>
        <p:nvSpPr>
          <p:cNvPr id="62" name="Google Shape;62;p7"/>
          <p:cNvSpPr/>
          <p:nvPr/>
        </p:nvSpPr>
        <p:spPr>
          <a:xfrm>
            <a:off x="0" y="-2550"/>
            <a:ext cx="9144000" cy="5146200"/>
          </a:xfrm>
          <a:prstGeom prst="rect">
            <a:avLst/>
          </a:prstGeom>
          <a:gradFill>
            <a:gsLst>
              <a:gs pos="0">
                <a:schemeClr val="accent3"/>
              </a:gs>
              <a:gs pos="100000">
                <a:schemeClr val="accent4"/>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63" name="Google Shape;63;p7"/>
          <p:cNvSpPr txBox="1"/>
          <p:nvPr/>
        </p:nvSpPr>
        <p:spPr>
          <a:xfrm>
            <a:off x="419100" y="4796335"/>
            <a:ext cx="2026200" cy="1461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600"/>
              <a:buFont typeface="Arial"/>
              <a:buNone/>
            </a:pPr>
            <a:r>
              <a:rPr lang="en" sz="600">
                <a:solidFill>
                  <a:srgbClr val="FFFFFF"/>
                </a:solidFill>
                <a:latin typeface="Proxima Nova Extrabold"/>
                <a:ea typeface="Proxima Nova Extrabold"/>
                <a:cs typeface="Proxima Nova Extrabold"/>
                <a:sym typeface="Proxima Nova Extrabold"/>
              </a:rPr>
              <a:t>© COGNIZANT SOFTVISION 2021</a:t>
            </a:r>
            <a:endParaRPr sz="600" i="0" u="none" strike="noStrike" cap="none">
              <a:solidFill>
                <a:srgbClr val="FFFFFF"/>
              </a:solidFill>
              <a:latin typeface="Proxima Nova Extrabold"/>
              <a:ea typeface="Proxima Nova Extrabold"/>
              <a:cs typeface="Proxima Nova Extrabold"/>
              <a:sym typeface="Proxima Nova Extrabold"/>
            </a:endParaRPr>
          </a:p>
        </p:txBody>
      </p:sp>
      <p:pic>
        <p:nvPicPr>
          <p:cNvPr id="64" name="Google Shape;64;p7"/>
          <p:cNvPicPr preferRelativeResize="0"/>
          <p:nvPr/>
        </p:nvPicPr>
        <p:blipFill>
          <a:blip r:embed="rId2">
            <a:alphaModFix/>
          </a:blip>
          <a:stretch>
            <a:fillRect/>
          </a:stretch>
        </p:blipFill>
        <p:spPr>
          <a:xfrm>
            <a:off x="319571" y="152025"/>
            <a:ext cx="1883814" cy="393600"/>
          </a:xfrm>
          <a:prstGeom prst="rect">
            <a:avLst/>
          </a:prstGeom>
          <a:noFill/>
          <a:ln>
            <a:noFill/>
          </a:ln>
        </p:spPr>
      </p:pic>
      <p:sp>
        <p:nvSpPr>
          <p:cNvPr id="65" name="Google Shape;65;p7"/>
          <p:cNvSpPr txBox="1">
            <a:spLocks noGrp="1"/>
          </p:cNvSpPr>
          <p:nvPr>
            <p:ph type="body" idx="1"/>
          </p:nvPr>
        </p:nvSpPr>
        <p:spPr>
          <a:xfrm>
            <a:off x="414163" y="2452017"/>
            <a:ext cx="8327700" cy="406500"/>
          </a:xfrm>
          <a:prstGeom prst="rect">
            <a:avLst/>
          </a:prstGeom>
          <a:noFill/>
          <a:ln>
            <a:noFill/>
          </a:ln>
        </p:spPr>
        <p:txBody>
          <a:bodyPr spcFirstLastPara="1" wrap="square" lIns="0" tIns="0" rIns="0" bIns="0" anchor="ctr" anchorCtr="0">
            <a:noAutofit/>
          </a:bodyPr>
          <a:lstStyle>
            <a:lvl1pPr marL="457200" lvl="0" indent="-228600" algn="l" rtl="0">
              <a:lnSpc>
                <a:spcPct val="100000"/>
              </a:lnSpc>
              <a:spcBef>
                <a:spcPts val="600"/>
              </a:spcBef>
              <a:spcAft>
                <a:spcPts val="0"/>
              </a:spcAft>
              <a:buClr>
                <a:schemeClr val="lt1"/>
              </a:buClr>
              <a:buSzPts val="2000"/>
              <a:buFont typeface="Proxima Nova"/>
              <a:buNone/>
              <a:defRPr sz="2000">
                <a:solidFill>
                  <a:schemeClr val="lt1"/>
                </a:solidFill>
                <a:latin typeface="Proxima Nova"/>
                <a:ea typeface="Proxima Nova"/>
                <a:cs typeface="Proxima Nova"/>
                <a:sym typeface="Proxima Nova"/>
              </a:defRPr>
            </a:lvl1pPr>
            <a:lvl2pPr marL="914400" lvl="1" indent="-228600" algn="l" rtl="0">
              <a:lnSpc>
                <a:spcPct val="100000"/>
              </a:lnSpc>
              <a:spcBef>
                <a:spcPts val="600"/>
              </a:spcBef>
              <a:spcAft>
                <a:spcPts val="0"/>
              </a:spcAft>
              <a:buClr>
                <a:schemeClr val="lt1"/>
              </a:buClr>
              <a:buSzPts val="1750"/>
              <a:buFont typeface="Proxima Nova"/>
              <a:buNone/>
              <a:defRPr>
                <a:solidFill>
                  <a:schemeClr val="lt1"/>
                </a:solidFill>
                <a:latin typeface="Proxima Nova"/>
                <a:ea typeface="Proxima Nova"/>
                <a:cs typeface="Proxima Nova"/>
                <a:sym typeface="Proxima Nova"/>
              </a:defRPr>
            </a:lvl2pPr>
            <a:lvl3pPr marL="1371600" lvl="2" indent="-228600" algn="l" rtl="0">
              <a:lnSpc>
                <a:spcPct val="100000"/>
              </a:lnSpc>
              <a:spcBef>
                <a:spcPts val="400"/>
              </a:spcBef>
              <a:spcAft>
                <a:spcPts val="0"/>
              </a:spcAft>
              <a:buClr>
                <a:schemeClr val="lt1"/>
              </a:buClr>
              <a:buSzPts val="1200"/>
              <a:buFont typeface="Proxima Nova"/>
              <a:buNone/>
              <a:defRPr>
                <a:solidFill>
                  <a:schemeClr val="lt1"/>
                </a:solidFill>
                <a:latin typeface="Proxima Nova"/>
                <a:ea typeface="Proxima Nova"/>
                <a:cs typeface="Proxima Nova"/>
                <a:sym typeface="Proxima Nova"/>
              </a:defRPr>
            </a:lvl3pPr>
            <a:lvl4pPr marL="1828800" lvl="3" indent="-342900" algn="l" rtl="0">
              <a:lnSpc>
                <a:spcPct val="100000"/>
              </a:lnSpc>
              <a:spcBef>
                <a:spcPts val="400"/>
              </a:spcBef>
              <a:spcAft>
                <a:spcPts val="0"/>
              </a:spcAft>
              <a:buClr>
                <a:schemeClr val="lt1"/>
              </a:buClr>
              <a:buSzPts val="1800"/>
              <a:buFont typeface="Proxima Nova"/>
              <a:buChar char="•"/>
              <a:defRPr>
                <a:solidFill>
                  <a:schemeClr val="lt1"/>
                </a:solidFill>
                <a:latin typeface="Proxima Nova"/>
                <a:ea typeface="Proxima Nova"/>
                <a:cs typeface="Proxima Nova"/>
                <a:sym typeface="Proxima Nova"/>
              </a:defRPr>
            </a:lvl4pPr>
            <a:lvl5pPr marL="2286000" lvl="4" indent="-342900" algn="l" rtl="0">
              <a:lnSpc>
                <a:spcPct val="100000"/>
              </a:lnSpc>
              <a:spcBef>
                <a:spcPts val="400"/>
              </a:spcBef>
              <a:spcAft>
                <a:spcPts val="0"/>
              </a:spcAft>
              <a:buClr>
                <a:schemeClr val="lt1"/>
              </a:buClr>
              <a:buSzPts val="1800"/>
              <a:buFont typeface="Proxima Nova"/>
              <a:buChar char="–"/>
              <a:defRPr>
                <a:solidFill>
                  <a:schemeClr val="lt1"/>
                </a:solidFill>
                <a:latin typeface="Proxima Nova"/>
                <a:ea typeface="Proxima Nova"/>
                <a:cs typeface="Proxima Nova"/>
                <a:sym typeface="Proxima Nova"/>
              </a:defRPr>
            </a:lvl5pPr>
            <a:lvl6pPr marL="2743200" lvl="5" indent="-371475" algn="l" rtl="0">
              <a:lnSpc>
                <a:spcPct val="100000"/>
              </a:lnSpc>
              <a:spcBef>
                <a:spcPts val="400"/>
              </a:spcBef>
              <a:spcAft>
                <a:spcPts val="0"/>
              </a:spcAft>
              <a:buClr>
                <a:schemeClr val="lt1"/>
              </a:buClr>
              <a:buSzPts val="2250"/>
              <a:buFont typeface="Proxima Nova"/>
              <a:buChar char="•"/>
              <a:defRPr>
                <a:solidFill>
                  <a:schemeClr val="lt1"/>
                </a:solidFill>
                <a:latin typeface="Proxima Nova"/>
                <a:ea typeface="Proxima Nova"/>
                <a:cs typeface="Proxima Nova"/>
                <a:sym typeface="Proxima Nova"/>
              </a:defRPr>
            </a:lvl6pPr>
            <a:lvl7pPr marL="3200400" lvl="6" indent="-331470" algn="l" rtl="0">
              <a:lnSpc>
                <a:spcPct val="100000"/>
              </a:lnSpc>
              <a:spcBef>
                <a:spcPts val="400"/>
              </a:spcBef>
              <a:spcAft>
                <a:spcPts val="0"/>
              </a:spcAft>
              <a:buClr>
                <a:schemeClr val="lt1"/>
              </a:buClr>
              <a:buSzPts val="1620"/>
              <a:buFont typeface="Proxima Nova"/>
              <a:buChar char="–"/>
              <a:defRPr>
                <a:solidFill>
                  <a:schemeClr val="lt1"/>
                </a:solidFill>
                <a:latin typeface="Proxima Nova"/>
                <a:ea typeface="Proxima Nova"/>
                <a:cs typeface="Proxima Nova"/>
                <a:sym typeface="Proxima Nova"/>
              </a:defRPr>
            </a:lvl7pPr>
            <a:lvl8pPr marL="3657600" lvl="7" indent="-331470" algn="l" rtl="0">
              <a:lnSpc>
                <a:spcPct val="100000"/>
              </a:lnSpc>
              <a:spcBef>
                <a:spcPts val="400"/>
              </a:spcBef>
              <a:spcAft>
                <a:spcPts val="0"/>
              </a:spcAft>
              <a:buClr>
                <a:schemeClr val="lt1"/>
              </a:buClr>
              <a:buSzPts val="1620"/>
              <a:buFont typeface="Proxima Nova"/>
              <a:buChar char="o"/>
              <a:defRPr>
                <a:solidFill>
                  <a:schemeClr val="lt1"/>
                </a:solidFill>
                <a:latin typeface="Proxima Nova"/>
                <a:ea typeface="Proxima Nova"/>
                <a:cs typeface="Proxima Nova"/>
                <a:sym typeface="Proxima Nova"/>
              </a:defRPr>
            </a:lvl8pPr>
            <a:lvl9pPr marL="4114800" lvl="8" indent="-331470" algn="l" rtl="0">
              <a:lnSpc>
                <a:spcPct val="100000"/>
              </a:lnSpc>
              <a:spcBef>
                <a:spcPts val="400"/>
              </a:spcBef>
              <a:spcAft>
                <a:spcPts val="0"/>
              </a:spcAft>
              <a:buClr>
                <a:schemeClr val="lt1"/>
              </a:buClr>
              <a:buSzPts val="1620"/>
              <a:buFont typeface="Proxima Nova"/>
              <a:buChar char="o"/>
              <a:defRPr>
                <a:solidFill>
                  <a:schemeClr val="lt1"/>
                </a:solidFill>
                <a:latin typeface="Proxima Nova"/>
                <a:ea typeface="Proxima Nova"/>
                <a:cs typeface="Proxima Nova"/>
                <a:sym typeface="Proxima Nova"/>
              </a:defRPr>
            </a:lvl9pPr>
          </a:lstStyle>
          <a:p>
            <a:endParaRPr/>
          </a:p>
        </p:txBody>
      </p:sp>
      <p:sp>
        <p:nvSpPr>
          <p:cNvPr id="66" name="Google Shape;66;p7"/>
          <p:cNvSpPr txBox="1">
            <a:spLocks noGrp="1"/>
          </p:cNvSpPr>
          <p:nvPr>
            <p:ph type="body" idx="2"/>
          </p:nvPr>
        </p:nvSpPr>
        <p:spPr>
          <a:xfrm>
            <a:off x="414163" y="3206949"/>
            <a:ext cx="8324400" cy="254100"/>
          </a:xfrm>
          <a:prstGeom prst="rect">
            <a:avLst/>
          </a:prstGeom>
          <a:noFill/>
          <a:ln>
            <a:noFill/>
          </a:ln>
        </p:spPr>
        <p:txBody>
          <a:bodyPr spcFirstLastPara="1" wrap="square" lIns="0" tIns="0" rIns="0" bIns="0" anchor="ctr" anchorCtr="0">
            <a:noAutofit/>
          </a:bodyPr>
          <a:lstStyle>
            <a:lvl1pPr marL="457200" lvl="0" indent="-228600" algn="l" rtl="0">
              <a:lnSpc>
                <a:spcPct val="100000"/>
              </a:lnSpc>
              <a:spcBef>
                <a:spcPts val="600"/>
              </a:spcBef>
              <a:spcAft>
                <a:spcPts val="0"/>
              </a:spcAft>
              <a:buClr>
                <a:schemeClr val="lt1"/>
              </a:buClr>
              <a:buSzPts val="1600"/>
              <a:buFont typeface="Proxima Nova"/>
              <a:buNone/>
              <a:defRPr sz="1600">
                <a:solidFill>
                  <a:schemeClr val="lt1"/>
                </a:solidFill>
                <a:latin typeface="Proxima Nova"/>
                <a:ea typeface="Proxima Nova"/>
                <a:cs typeface="Proxima Nova"/>
                <a:sym typeface="Proxima Nova"/>
              </a:defRPr>
            </a:lvl1pPr>
            <a:lvl2pPr marL="914400" lvl="1" indent="-371475" algn="l" rtl="0">
              <a:lnSpc>
                <a:spcPct val="100000"/>
              </a:lnSpc>
              <a:spcBef>
                <a:spcPts val="600"/>
              </a:spcBef>
              <a:spcAft>
                <a:spcPts val="0"/>
              </a:spcAft>
              <a:buClr>
                <a:schemeClr val="lt1"/>
              </a:buClr>
              <a:buSzPts val="2250"/>
              <a:buFont typeface="Proxima Nova"/>
              <a:buChar char="•"/>
              <a:defRPr>
                <a:solidFill>
                  <a:schemeClr val="lt1"/>
                </a:solidFill>
                <a:latin typeface="Proxima Nova"/>
                <a:ea typeface="Proxima Nova"/>
                <a:cs typeface="Proxima Nova"/>
                <a:sym typeface="Proxima Nova"/>
              </a:defRPr>
            </a:lvl2pPr>
            <a:lvl3pPr marL="1371600" lvl="2" indent="-342900" algn="l" rtl="0">
              <a:lnSpc>
                <a:spcPct val="100000"/>
              </a:lnSpc>
              <a:spcBef>
                <a:spcPts val="400"/>
              </a:spcBef>
              <a:spcAft>
                <a:spcPts val="0"/>
              </a:spcAft>
              <a:buClr>
                <a:schemeClr val="lt1"/>
              </a:buClr>
              <a:buSzPts val="1800"/>
              <a:buFont typeface="Proxima Nova"/>
              <a:buChar char="–"/>
              <a:defRPr>
                <a:solidFill>
                  <a:schemeClr val="lt1"/>
                </a:solidFill>
                <a:latin typeface="Proxima Nova"/>
                <a:ea typeface="Proxima Nova"/>
                <a:cs typeface="Proxima Nova"/>
                <a:sym typeface="Proxima Nova"/>
              </a:defRPr>
            </a:lvl3pPr>
            <a:lvl4pPr marL="1828800" lvl="3" indent="-342900" algn="l" rtl="0">
              <a:lnSpc>
                <a:spcPct val="100000"/>
              </a:lnSpc>
              <a:spcBef>
                <a:spcPts val="400"/>
              </a:spcBef>
              <a:spcAft>
                <a:spcPts val="0"/>
              </a:spcAft>
              <a:buClr>
                <a:schemeClr val="lt1"/>
              </a:buClr>
              <a:buSzPts val="1800"/>
              <a:buFont typeface="Proxima Nova"/>
              <a:buChar char="•"/>
              <a:defRPr>
                <a:solidFill>
                  <a:schemeClr val="lt1"/>
                </a:solidFill>
                <a:latin typeface="Proxima Nova"/>
                <a:ea typeface="Proxima Nova"/>
                <a:cs typeface="Proxima Nova"/>
                <a:sym typeface="Proxima Nova"/>
              </a:defRPr>
            </a:lvl4pPr>
            <a:lvl5pPr marL="2286000" lvl="4" indent="-342900" algn="l" rtl="0">
              <a:lnSpc>
                <a:spcPct val="100000"/>
              </a:lnSpc>
              <a:spcBef>
                <a:spcPts val="400"/>
              </a:spcBef>
              <a:spcAft>
                <a:spcPts val="0"/>
              </a:spcAft>
              <a:buClr>
                <a:schemeClr val="lt1"/>
              </a:buClr>
              <a:buSzPts val="1800"/>
              <a:buFont typeface="Proxima Nova"/>
              <a:buChar char="–"/>
              <a:defRPr>
                <a:solidFill>
                  <a:schemeClr val="lt1"/>
                </a:solidFill>
                <a:latin typeface="Proxima Nova"/>
                <a:ea typeface="Proxima Nova"/>
                <a:cs typeface="Proxima Nova"/>
                <a:sym typeface="Proxima Nova"/>
              </a:defRPr>
            </a:lvl5pPr>
            <a:lvl6pPr marL="2743200" lvl="5" indent="-371475" algn="l" rtl="0">
              <a:lnSpc>
                <a:spcPct val="100000"/>
              </a:lnSpc>
              <a:spcBef>
                <a:spcPts val="400"/>
              </a:spcBef>
              <a:spcAft>
                <a:spcPts val="0"/>
              </a:spcAft>
              <a:buClr>
                <a:schemeClr val="lt1"/>
              </a:buClr>
              <a:buSzPts val="2250"/>
              <a:buFont typeface="Proxima Nova"/>
              <a:buChar char="•"/>
              <a:defRPr>
                <a:solidFill>
                  <a:schemeClr val="lt1"/>
                </a:solidFill>
                <a:latin typeface="Proxima Nova"/>
                <a:ea typeface="Proxima Nova"/>
                <a:cs typeface="Proxima Nova"/>
                <a:sym typeface="Proxima Nova"/>
              </a:defRPr>
            </a:lvl6pPr>
            <a:lvl7pPr marL="3200400" lvl="6" indent="-331470" algn="l" rtl="0">
              <a:lnSpc>
                <a:spcPct val="100000"/>
              </a:lnSpc>
              <a:spcBef>
                <a:spcPts val="400"/>
              </a:spcBef>
              <a:spcAft>
                <a:spcPts val="0"/>
              </a:spcAft>
              <a:buClr>
                <a:schemeClr val="lt1"/>
              </a:buClr>
              <a:buSzPts val="1620"/>
              <a:buFont typeface="Proxima Nova"/>
              <a:buChar char="–"/>
              <a:defRPr>
                <a:solidFill>
                  <a:schemeClr val="lt1"/>
                </a:solidFill>
                <a:latin typeface="Proxima Nova"/>
                <a:ea typeface="Proxima Nova"/>
                <a:cs typeface="Proxima Nova"/>
                <a:sym typeface="Proxima Nova"/>
              </a:defRPr>
            </a:lvl7pPr>
            <a:lvl8pPr marL="3657600" lvl="7" indent="-331470" algn="l" rtl="0">
              <a:lnSpc>
                <a:spcPct val="100000"/>
              </a:lnSpc>
              <a:spcBef>
                <a:spcPts val="400"/>
              </a:spcBef>
              <a:spcAft>
                <a:spcPts val="0"/>
              </a:spcAft>
              <a:buClr>
                <a:schemeClr val="lt1"/>
              </a:buClr>
              <a:buSzPts val="1620"/>
              <a:buFont typeface="Proxima Nova"/>
              <a:buChar char="o"/>
              <a:defRPr>
                <a:solidFill>
                  <a:schemeClr val="lt1"/>
                </a:solidFill>
                <a:latin typeface="Proxima Nova"/>
                <a:ea typeface="Proxima Nova"/>
                <a:cs typeface="Proxima Nova"/>
                <a:sym typeface="Proxima Nova"/>
              </a:defRPr>
            </a:lvl8pPr>
            <a:lvl9pPr marL="4114800" lvl="8" indent="-331470" algn="l" rtl="0">
              <a:lnSpc>
                <a:spcPct val="100000"/>
              </a:lnSpc>
              <a:spcBef>
                <a:spcPts val="400"/>
              </a:spcBef>
              <a:spcAft>
                <a:spcPts val="0"/>
              </a:spcAft>
              <a:buClr>
                <a:schemeClr val="lt1"/>
              </a:buClr>
              <a:buSzPts val="1620"/>
              <a:buFont typeface="Proxima Nova"/>
              <a:buChar char="o"/>
              <a:defRPr>
                <a:solidFill>
                  <a:schemeClr val="lt1"/>
                </a:solidFill>
                <a:latin typeface="Proxima Nova"/>
                <a:ea typeface="Proxima Nova"/>
                <a:cs typeface="Proxima Nova"/>
                <a:sym typeface="Proxima Nova"/>
              </a:defRPr>
            </a:lvl9pPr>
          </a:lstStyle>
          <a:p>
            <a:endParaRPr/>
          </a:p>
        </p:txBody>
      </p:sp>
      <p:sp>
        <p:nvSpPr>
          <p:cNvPr id="67" name="Google Shape;67;p7"/>
          <p:cNvSpPr txBox="1">
            <a:spLocks noGrp="1"/>
          </p:cNvSpPr>
          <p:nvPr>
            <p:ph type="ctrTitle"/>
          </p:nvPr>
        </p:nvSpPr>
        <p:spPr>
          <a:xfrm>
            <a:off x="414169" y="1838275"/>
            <a:ext cx="4157700" cy="554100"/>
          </a:xfrm>
          <a:prstGeom prst="rect">
            <a:avLst/>
          </a:prstGeom>
          <a:noFill/>
          <a:ln>
            <a:noFill/>
          </a:ln>
        </p:spPr>
        <p:txBody>
          <a:bodyPr spcFirstLastPara="1" wrap="square" lIns="0" tIns="0" rIns="0" bIns="0" anchor="ctr" anchorCtr="0">
            <a:noAutofit/>
          </a:bodyPr>
          <a:lstStyle>
            <a:lvl1pPr lvl="0" algn="l" rtl="0">
              <a:lnSpc>
                <a:spcPct val="90000"/>
              </a:lnSpc>
              <a:spcBef>
                <a:spcPts val="0"/>
              </a:spcBef>
              <a:spcAft>
                <a:spcPts val="0"/>
              </a:spcAft>
              <a:buClr>
                <a:schemeClr val="lt1"/>
              </a:buClr>
              <a:buSzPts val="5000"/>
              <a:buFont typeface="Proxima Nova Extrabold"/>
              <a:buNone/>
              <a:defRPr sz="5000" b="0" i="0">
                <a:latin typeface="Proxima Nova Extrabold"/>
                <a:ea typeface="Proxima Nova Extrabold"/>
                <a:cs typeface="Proxima Nova Extrabold"/>
                <a:sym typeface="Proxima Nova Extrabold"/>
              </a:defRPr>
            </a:lvl1pPr>
            <a:lvl2pPr lvl="1" algn="l" rtl="0">
              <a:lnSpc>
                <a:spcPct val="100000"/>
              </a:lnSpc>
              <a:spcBef>
                <a:spcPts val="0"/>
              </a:spcBef>
              <a:spcAft>
                <a:spcPts val="0"/>
              </a:spcAft>
              <a:buClr>
                <a:schemeClr val="lt1"/>
              </a:buClr>
              <a:buSzPts val="1400"/>
              <a:buFont typeface="Proxima Nova"/>
              <a:buNone/>
              <a:defRPr>
                <a:solidFill>
                  <a:schemeClr val="lt1"/>
                </a:solidFill>
                <a:latin typeface="Proxima Nova"/>
                <a:ea typeface="Proxima Nova"/>
                <a:cs typeface="Proxima Nova"/>
                <a:sym typeface="Proxima Nova"/>
              </a:defRPr>
            </a:lvl2pPr>
            <a:lvl3pPr lvl="2" algn="l" rtl="0">
              <a:lnSpc>
                <a:spcPct val="100000"/>
              </a:lnSpc>
              <a:spcBef>
                <a:spcPts val="0"/>
              </a:spcBef>
              <a:spcAft>
                <a:spcPts val="0"/>
              </a:spcAft>
              <a:buClr>
                <a:schemeClr val="lt1"/>
              </a:buClr>
              <a:buSzPts val="1400"/>
              <a:buFont typeface="Proxima Nova"/>
              <a:buNone/>
              <a:defRPr>
                <a:solidFill>
                  <a:schemeClr val="lt1"/>
                </a:solidFill>
                <a:latin typeface="Proxima Nova"/>
                <a:ea typeface="Proxima Nova"/>
                <a:cs typeface="Proxima Nova"/>
                <a:sym typeface="Proxima Nova"/>
              </a:defRPr>
            </a:lvl3pPr>
            <a:lvl4pPr lvl="3" algn="l" rtl="0">
              <a:lnSpc>
                <a:spcPct val="100000"/>
              </a:lnSpc>
              <a:spcBef>
                <a:spcPts val="0"/>
              </a:spcBef>
              <a:spcAft>
                <a:spcPts val="0"/>
              </a:spcAft>
              <a:buClr>
                <a:schemeClr val="lt1"/>
              </a:buClr>
              <a:buSzPts val="1400"/>
              <a:buFont typeface="Proxima Nova"/>
              <a:buNone/>
              <a:defRPr>
                <a:solidFill>
                  <a:schemeClr val="lt1"/>
                </a:solidFill>
                <a:latin typeface="Proxima Nova"/>
                <a:ea typeface="Proxima Nova"/>
                <a:cs typeface="Proxima Nova"/>
                <a:sym typeface="Proxima Nova"/>
              </a:defRPr>
            </a:lvl4pPr>
            <a:lvl5pPr lvl="4" algn="l" rtl="0">
              <a:lnSpc>
                <a:spcPct val="100000"/>
              </a:lnSpc>
              <a:spcBef>
                <a:spcPts val="0"/>
              </a:spcBef>
              <a:spcAft>
                <a:spcPts val="0"/>
              </a:spcAft>
              <a:buClr>
                <a:schemeClr val="lt1"/>
              </a:buClr>
              <a:buSzPts val="1400"/>
              <a:buFont typeface="Proxima Nova"/>
              <a:buNone/>
              <a:defRPr>
                <a:solidFill>
                  <a:schemeClr val="lt1"/>
                </a:solidFill>
                <a:latin typeface="Proxima Nova"/>
                <a:ea typeface="Proxima Nova"/>
                <a:cs typeface="Proxima Nova"/>
                <a:sym typeface="Proxima Nova"/>
              </a:defRPr>
            </a:lvl5pPr>
            <a:lvl6pPr lvl="5" algn="l" rtl="0">
              <a:lnSpc>
                <a:spcPct val="100000"/>
              </a:lnSpc>
              <a:spcBef>
                <a:spcPts val="0"/>
              </a:spcBef>
              <a:spcAft>
                <a:spcPts val="0"/>
              </a:spcAft>
              <a:buClr>
                <a:schemeClr val="lt1"/>
              </a:buClr>
              <a:buSzPts val="1400"/>
              <a:buFont typeface="Proxima Nova"/>
              <a:buNone/>
              <a:defRPr>
                <a:solidFill>
                  <a:schemeClr val="lt1"/>
                </a:solidFill>
                <a:latin typeface="Proxima Nova"/>
                <a:ea typeface="Proxima Nova"/>
                <a:cs typeface="Proxima Nova"/>
                <a:sym typeface="Proxima Nova"/>
              </a:defRPr>
            </a:lvl6pPr>
            <a:lvl7pPr lvl="6" algn="l" rtl="0">
              <a:lnSpc>
                <a:spcPct val="100000"/>
              </a:lnSpc>
              <a:spcBef>
                <a:spcPts val="0"/>
              </a:spcBef>
              <a:spcAft>
                <a:spcPts val="0"/>
              </a:spcAft>
              <a:buClr>
                <a:schemeClr val="lt1"/>
              </a:buClr>
              <a:buSzPts val="1400"/>
              <a:buFont typeface="Proxima Nova"/>
              <a:buNone/>
              <a:defRPr>
                <a:solidFill>
                  <a:schemeClr val="lt1"/>
                </a:solidFill>
                <a:latin typeface="Proxima Nova"/>
                <a:ea typeface="Proxima Nova"/>
                <a:cs typeface="Proxima Nova"/>
                <a:sym typeface="Proxima Nova"/>
              </a:defRPr>
            </a:lvl7pPr>
            <a:lvl8pPr lvl="7" algn="l" rtl="0">
              <a:lnSpc>
                <a:spcPct val="100000"/>
              </a:lnSpc>
              <a:spcBef>
                <a:spcPts val="0"/>
              </a:spcBef>
              <a:spcAft>
                <a:spcPts val="0"/>
              </a:spcAft>
              <a:buClr>
                <a:schemeClr val="lt1"/>
              </a:buClr>
              <a:buSzPts val="1400"/>
              <a:buFont typeface="Proxima Nova"/>
              <a:buNone/>
              <a:defRPr>
                <a:solidFill>
                  <a:schemeClr val="lt1"/>
                </a:solidFill>
                <a:latin typeface="Proxima Nova"/>
                <a:ea typeface="Proxima Nova"/>
                <a:cs typeface="Proxima Nova"/>
                <a:sym typeface="Proxima Nova"/>
              </a:defRPr>
            </a:lvl8pPr>
            <a:lvl9pPr lvl="8" algn="l" rtl="0">
              <a:lnSpc>
                <a:spcPct val="100000"/>
              </a:lnSpc>
              <a:spcBef>
                <a:spcPts val="0"/>
              </a:spcBef>
              <a:spcAft>
                <a:spcPts val="0"/>
              </a:spcAft>
              <a:buClr>
                <a:schemeClr val="lt1"/>
              </a:buClr>
              <a:buSzPts val="1400"/>
              <a:buFont typeface="Proxima Nova"/>
              <a:buNone/>
              <a:defRPr>
                <a:solidFill>
                  <a:schemeClr val="lt1"/>
                </a:solidFill>
                <a:latin typeface="Proxima Nova"/>
                <a:ea typeface="Proxima Nova"/>
                <a:cs typeface="Proxima Nova"/>
                <a:sym typeface="Proxima Nova"/>
              </a:defRPr>
            </a:lvl9pPr>
          </a:lstStyle>
          <a:p>
            <a:endParaRPr/>
          </a:p>
        </p:txBody>
      </p:sp>
      <p:pic>
        <p:nvPicPr>
          <p:cNvPr id="68" name="Google Shape;68;p7"/>
          <p:cNvPicPr preferRelativeResize="0"/>
          <p:nvPr/>
        </p:nvPicPr>
        <p:blipFill rotWithShape="1">
          <a:blip r:embed="rId3">
            <a:alphaModFix/>
          </a:blip>
          <a:srcRect l="45026" t="18353" r="4961" b="18359"/>
          <a:stretch/>
        </p:blipFill>
        <p:spPr>
          <a:xfrm>
            <a:off x="4572000" y="982375"/>
            <a:ext cx="4572473" cy="3255250"/>
          </a:xfrm>
          <a:prstGeom prst="rect">
            <a:avLst/>
          </a:prstGeom>
          <a:noFill/>
          <a:ln>
            <a:noFill/>
          </a:ln>
        </p:spPr>
      </p:pic>
      <p:pic>
        <p:nvPicPr>
          <p:cNvPr id="69" name="Google Shape;69;p7"/>
          <p:cNvPicPr preferRelativeResize="0"/>
          <p:nvPr/>
        </p:nvPicPr>
        <p:blipFill rotWithShape="1">
          <a:blip r:embed="rId3">
            <a:alphaModFix/>
          </a:blip>
          <a:srcRect l="45426" t="19100" r="51390" b="17612"/>
          <a:stretch/>
        </p:blipFill>
        <p:spPr>
          <a:xfrm>
            <a:off x="0" y="982375"/>
            <a:ext cx="291003" cy="3255250"/>
          </a:xfrm>
          <a:prstGeom prst="rect">
            <a:avLst/>
          </a:prstGeom>
          <a:noFill/>
          <a:ln>
            <a:noFill/>
          </a:ln>
        </p:spPr>
      </p:pic>
    </p:spTree>
    <p:extLst>
      <p:ext uri="{BB962C8B-B14F-4D97-AF65-F5344CB8AC3E}">
        <p14:creationId xmlns:p14="http://schemas.microsoft.com/office/powerpoint/2010/main" val="33674507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Divider_03">
  <p:cSld name="1_Divider_03">
    <p:bg>
      <p:bgPr>
        <a:noFill/>
        <a:effectLst/>
      </p:bgPr>
    </p:bg>
    <p:spTree>
      <p:nvGrpSpPr>
        <p:cNvPr id="1" name="Shape 70"/>
        <p:cNvGrpSpPr/>
        <p:nvPr/>
      </p:nvGrpSpPr>
      <p:grpSpPr>
        <a:xfrm>
          <a:off x="0" y="0"/>
          <a:ext cx="0" cy="0"/>
          <a:chOff x="0" y="0"/>
          <a:chExt cx="0" cy="0"/>
        </a:xfrm>
      </p:grpSpPr>
      <p:sp>
        <p:nvSpPr>
          <p:cNvPr id="71" name="Google Shape;71;p8"/>
          <p:cNvSpPr/>
          <p:nvPr/>
        </p:nvSpPr>
        <p:spPr>
          <a:xfrm>
            <a:off x="0" y="0"/>
            <a:ext cx="9144000" cy="5143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8"/>
          <p:cNvSpPr txBox="1"/>
          <p:nvPr/>
        </p:nvSpPr>
        <p:spPr>
          <a:xfrm>
            <a:off x="419100" y="4796335"/>
            <a:ext cx="2026200" cy="1461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600"/>
              <a:buFont typeface="Arial"/>
              <a:buNone/>
            </a:pPr>
            <a:r>
              <a:rPr lang="en" sz="600">
                <a:latin typeface="Proxima Nova Extrabold"/>
                <a:ea typeface="Proxima Nova Extrabold"/>
                <a:cs typeface="Proxima Nova Extrabold"/>
                <a:sym typeface="Proxima Nova Extrabold"/>
              </a:rPr>
              <a:t>© COGNIZANT SOFTVISION 2021</a:t>
            </a:r>
            <a:endParaRPr sz="600" i="0" u="none" strike="noStrike" cap="none">
              <a:latin typeface="Proxima Nova Extrabold"/>
              <a:ea typeface="Proxima Nova Extrabold"/>
              <a:cs typeface="Proxima Nova Extrabold"/>
              <a:sym typeface="Proxima Nova Extrabold"/>
            </a:endParaRPr>
          </a:p>
        </p:txBody>
      </p:sp>
      <p:sp>
        <p:nvSpPr>
          <p:cNvPr id="73" name="Google Shape;73;p8"/>
          <p:cNvSpPr txBox="1">
            <a:spLocks noGrp="1"/>
          </p:cNvSpPr>
          <p:nvPr>
            <p:ph type="title"/>
          </p:nvPr>
        </p:nvSpPr>
        <p:spPr>
          <a:xfrm>
            <a:off x="309150" y="982375"/>
            <a:ext cx="4250700" cy="3255300"/>
          </a:xfrm>
          <a:prstGeom prst="rect">
            <a:avLst/>
          </a:prstGeom>
        </p:spPr>
        <p:txBody>
          <a:bodyPr spcFirstLastPara="1" wrap="square" lIns="137150" tIns="91425" rIns="137150" bIns="91425" anchor="ctr" anchorCtr="0">
            <a:noAutofit/>
          </a:bodyPr>
          <a:lstStyle>
            <a:lvl1pPr lvl="0" rtl="0">
              <a:lnSpc>
                <a:spcPct val="90000"/>
              </a:lnSpc>
              <a:spcBef>
                <a:spcPts val="0"/>
              </a:spcBef>
              <a:spcAft>
                <a:spcPts val="0"/>
              </a:spcAft>
              <a:buNone/>
              <a:defRPr sz="4400" b="0">
                <a:solidFill>
                  <a:schemeClr val="dk1"/>
                </a:solidFill>
                <a:latin typeface="Proxima Nova Extrabold"/>
                <a:ea typeface="Proxima Nova Extrabold"/>
                <a:cs typeface="Proxima Nova Extrabold"/>
                <a:sym typeface="Proxima Nova Extrabold"/>
              </a:defRPr>
            </a:lvl1pPr>
            <a:lvl2pPr lvl="1" rtl="0">
              <a:lnSpc>
                <a:spcPct val="90000"/>
              </a:lnSpc>
              <a:spcBef>
                <a:spcPts val="0"/>
              </a:spcBef>
              <a:spcAft>
                <a:spcPts val="0"/>
              </a:spcAft>
              <a:buNone/>
              <a:defRPr sz="6000" b="0">
                <a:solidFill>
                  <a:srgbClr val="FFFFFF"/>
                </a:solidFill>
                <a:latin typeface="Proxima Nova Extrabold"/>
                <a:ea typeface="Proxima Nova Extrabold"/>
                <a:cs typeface="Proxima Nova Extrabold"/>
                <a:sym typeface="Proxima Nova Extrabold"/>
              </a:defRPr>
            </a:lvl2pPr>
            <a:lvl3pPr lvl="2" rtl="0">
              <a:lnSpc>
                <a:spcPct val="90000"/>
              </a:lnSpc>
              <a:spcBef>
                <a:spcPts val="0"/>
              </a:spcBef>
              <a:spcAft>
                <a:spcPts val="0"/>
              </a:spcAft>
              <a:buNone/>
              <a:defRPr sz="6000" b="0">
                <a:solidFill>
                  <a:srgbClr val="FFFFFF"/>
                </a:solidFill>
                <a:latin typeface="Proxima Nova Extrabold"/>
                <a:ea typeface="Proxima Nova Extrabold"/>
                <a:cs typeface="Proxima Nova Extrabold"/>
                <a:sym typeface="Proxima Nova Extrabold"/>
              </a:defRPr>
            </a:lvl3pPr>
            <a:lvl4pPr lvl="3" rtl="0">
              <a:lnSpc>
                <a:spcPct val="90000"/>
              </a:lnSpc>
              <a:spcBef>
                <a:spcPts val="0"/>
              </a:spcBef>
              <a:spcAft>
                <a:spcPts val="0"/>
              </a:spcAft>
              <a:buNone/>
              <a:defRPr sz="6000" b="0">
                <a:solidFill>
                  <a:srgbClr val="FFFFFF"/>
                </a:solidFill>
                <a:latin typeface="Proxima Nova Extrabold"/>
                <a:ea typeface="Proxima Nova Extrabold"/>
                <a:cs typeface="Proxima Nova Extrabold"/>
                <a:sym typeface="Proxima Nova Extrabold"/>
              </a:defRPr>
            </a:lvl4pPr>
            <a:lvl5pPr lvl="4" rtl="0">
              <a:lnSpc>
                <a:spcPct val="90000"/>
              </a:lnSpc>
              <a:spcBef>
                <a:spcPts val="0"/>
              </a:spcBef>
              <a:spcAft>
                <a:spcPts val="0"/>
              </a:spcAft>
              <a:buNone/>
              <a:defRPr sz="6000" b="0">
                <a:solidFill>
                  <a:srgbClr val="FFFFFF"/>
                </a:solidFill>
                <a:latin typeface="Proxima Nova Extrabold"/>
                <a:ea typeface="Proxima Nova Extrabold"/>
                <a:cs typeface="Proxima Nova Extrabold"/>
                <a:sym typeface="Proxima Nova Extrabold"/>
              </a:defRPr>
            </a:lvl5pPr>
            <a:lvl6pPr lvl="5" rtl="0">
              <a:lnSpc>
                <a:spcPct val="90000"/>
              </a:lnSpc>
              <a:spcBef>
                <a:spcPts val="0"/>
              </a:spcBef>
              <a:spcAft>
                <a:spcPts val="0"/>
              </a:spcAft>
              <a:buNone/>
              <a:defRPr sz="6000" b="0">
                <a:solidFill>
                  <a:srgbClr val="FFFFFF"/>
                </a:solidFill>
                <a:latin typeface="Proxima Nova Extrabold"/>
                <a:ea typeface="Proxima Nova Extrabold"/>
                <a:cs typeface="Proxima Nova Extrabold"/>
                <a:sym typeface="Proxima Nova Extrabold"/>
              </a:defRPr>
            </a:lvl6pPr>
            <a:lvl7pPr lvl="6" rtl="0">
              <a:lnSpc>
                <a:spcPct val="90000"/>
              </a:lnSpc>
              <a:spcBef>
                <a:spcPts val="0"/>
              </a:spcBef>
              <a:spcAft>
                <a:spcPts val="0"/>
              </a:spcAft>
              <a:buNone/>
              <a:defRPr sz="6000" b="0">
                <a:solidFill>
                  <a:srgbClr val="FFFFFF"/>
                </a:solidFill>
                <a:latin typeface="Proxima Nova Extrabold"/>
                <a:ea typeface="Proxima Nova Extrabold"/>
                <a:cs typeface="Proxima Nova Extrabold"/>
                <a:sym typeface="Proxima Nova Extrabold"/>
              </a:defRPr>
            </a:lvl7pPr>
            <a:lvl8pPr lvl="7" rtl="0">
              <a:lnSpc>
                <a:spcPct val="90000"/>
              </a:lnSpc>
              <a:spcBef>
                <a:spcPts val="0"/>
              </a:spcBef>
              <a:spcAft>
                <a:spcPts val="0"/>
              </a:spcAft>
              <a:buNone/>
              <a:defRPr sz="6000" b="0">
                <a:solidFill>
                  <a:srgbClr val="FFFFFF"/>
                </a:solidFill>
                <a:latin typeface="Proxima Nova Extrabold"/>
                <a:ea typeface="Proxima Nova Extrabold"/>
                <a:cs typeface="Proxima Nova Extrabold"/>
                <a:sym typeface="Proxima Nova Extrabold"/>
              </a:defRPr>
            </a:lvl8pPr>
            <a:lvl9pPr lvl="8" rtl="0">
              <a:lnSpc>
                <a:spcPct val="90000"/>
              </a:lnSpc>
              <a:spcBef>
                <a:spcPts val="0"/>
              </a:spcBef>
              <a:spcAft>
                <a:spcPts val="0"/>
              </a:spcAft>
              <a:buNone/>
              <a:defRPr sz="6000" b="0">
                <a:solidFill>
                  <a:srgbClr val="FFFFFF"/>
                </a:solidFill>
                <a:latin typeface="Proxima Nova Extrabold"/>
                <a:ea typeface="Proxima Nova Extrabold"/>
                <a:cs typeface="Proxima Nova Extrabold"/>
                <a:sym typeface="Proxima Nova Extrabold"/>
              </a:defRPr>
            </a:lvl9pPr>
          </a:lstStyle>
          <a:p>
            <a:endParaRPr/>
          </a:p>
        </p:txBody>
      </p:sp>
      <p:pic>
        <p:nvPicPr>
          <p:cNvPr id="74" name="Google Shape;74;p8"/>
          <p:cNvPicPr preferRelativeResize="0"/>
          <p:nvPr/>
        </p:nvPicPr>
        <p:blipFill>
          <a:blip r:embed="rId2">
            <a:alphaModFix/>
          </a:blip>
          <a:stretch>
            <a:fillRect/>
          </a:stretch>
        </p:blipFill>
        <p:spPr>
          <a:xfrm>
            <a:off x="419104" y="288075"/>
            <a:ext cx="1031497" cy="121500"/>
          </a:xfrm>
          <a:prstGeom prst="rect">
            <a:avLst/>
          </a:prstGeom>
          <a:noFill/>
          <a:ln>
            <a:noFill/>
          </a:ln>
        </p:spPr>
      </p:pic>
      <p:pic>
        <p:nvPicPr>
          <p:cNvPr id="75" name="Google Shape;75;p8"/>
          <p:cNvPicPr preferRelativeResize="0"/>
          <p:nvPr/>
        </p:nvPicPr>
        <p:blipFill rotWithShape="1">
          <a:blip r:embed="rId3">
            <a:alphaModFix amt="31000"/>
          </a:blip>
          <a:srcRect t="18949" r="96619" b="17759"/>
          <a:stretch/>
        </p:blipFill>
        <p:spPr>
          <a:xfrm>
            <a:off x="0" y="974725"/>
            <a:ext cx="309149" cy="3255274"/>
          </a:xfrm>
          <a:prstGeom prst="rect">
            <a:avLst/>
          </a:prstGeom>
          <a:noFill/>
          <a:ln>
            <a:noFill/>
          </a:ln>
        </p:spPr>
      </p:pic>
      <p:pic>
        <p:nvPicPr>
          <p:cNvPr id="76" name="Google Shape;76;p8"/>
          <p:cNvPicPr preferRelativeResize="0"/>
          <p:nvPr/>
        </p:nvPicPr>
        <p:blipFill rotWithShape="1">
          <a:blip r:embed="rId3">
            <a:alphaModFix amt="31000"/>
          </a:blip>
          <a:srcRect l="49995" t="18949" b="17759"/>
          <a:stretch/>
        </p:blipFill>
        <p:spPr>
          <a:xfrm>
            <a:off x="4572000" y="982375"/>
            <a:ext cx="4572475" cy="3255250"/>
          </a:xfrm>
          <a:prstGeom prst="rect">
            <a:avLst/>
          </a:prstGeom>
          <a:noFill/>
          <a:ln>
            <a:noFill/>
          </a:ln>
        </p:spPr>
      </p:pic>
    </p:spTree>
    <p:extLst>
      <p:ext uri="{BB962C8B-B14F-4D97-AF65-F5344CB8AC3E}">
        <p14:creationId xmlns:p14="http://schemas.microsoft.com/office/powerpoint/2010/main" val="19627621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Divider_03" preserve="1">
  <p:cSld name="1_Divider_03">
    <p:bg>
      <p:bgPr>
        <a:noFill/>
        <a:effectLst/>
      </p:bgPr>
    </p:bg>
    <p:spTree>
      <p:nvGrpSpPr>
        <p:cNvPr id="1" name="Shape 70"/>
        <p:cNvGrpSpPr/>
        <p:nvPr/>
      </p:nvGrpSpPr>
      <p:grpSpPr>
        <a:xfrm>
          <a:off x="0" y="0"/>
          <a:ext cx="0" cy="0"/>
          <a:chOff x="0" y="0"/>
          <a:chExt cx="0" cy="0"/>
        </a:xfrm>
      </p:grpSpPr>
      <p:sp>
        <p:nvSpPr>
          <p:cNvPr id="71" name="Google Shape;71;p8"/>
          <p:cNvSpPr/>
          <p:nvPr/>
        </p:nvSpPr>
        <p:spPr>
          <a:xfrm>
            <a:off x="0" y="0"/>
            <a:ext cx="9144000" cy="5143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8"/>
          <p:cNvSpPr txBox="1"/>
          <p:nvPr/>
        </p:nvSpPr>
        <p:spPr>
          <a:xfrm>
            <a:off x="419100" y="4796335"/>
            <a:ext cx="2026200" cy="1461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600"/>
              <a:buFont typeface="Arial"/>
              <a:buNone/>
            </a:pPr>
            <a:r>
              <a:rPr lang="en" sz="600">
                <a:latin typeface="Proxima Nova Extrabold"/>
                <a:ea typeface="Proxima Nova Extrabold"/>
                <a:cs typeface="Proxima Nova Extrabold"/>
                <a:sym typeface="Proxima Nova Extrabold"/>
              </a:rPr>
              <a:t>© COGNIZANT SOFTVISION 2021</a:t>
            </a:r>
            <a:endParaRPr sz="600" i="0" u="none" strike="noStrike" cap="none">
              <a:latin typeface="Proxima Nova Extrabold"/>
              <a:ea typeface="Proxima Nova Extrabold"/>
              <a:cs typeface="Proxima Nova Extrabold"/>
              <a:sym typeface="Proxima Nova Extrabold"/>
            </a:endParaRPr>
          </a:p>
        </p:txBody>
      </p:sp>
      <p:sp>
        <p:nvSpPr>
          <p:cNvPr id="73" name="Google Shape;73;p8"/>
          <p:cNvSpPr txBox="1">
            <a:spLocks noGrp="1"/>
          </p:cNvSpPr>
          <p:nvPr>
            <p:ph type="title"/>
          </p:nvPr>
        </p:nvSpPr>
        <p:spPr>
          <a:xfrm>
            <a:off x="309150" y="982375"/>
            <a:ext cx="4250700" cy="3255300"/>
          </a:xfrm>
          <a:prstGeom prst="rect">
            <a:avLst/>
          </a:prstGeom>
        </p:spPr>
        <p:txBody>
          <a:bodyPr spcFirstLastPara="1" wrap="square" lIns="137150" tIns="91425" rIns="137150" bIns="91425" anchor="ctr" anchorCtr="0">
            <a:noAutofit/>
          </a:bodyPr>
          <a:lstStyle>
            <a:lvl1pPr lvl="0" rtl="0">
              <a:lnSpc>
                <a:spcPct val="90000"/>
              </a:lnSpc>
              <a:spcBef>
                <a:spcPts val="0"/>
              </a:spcBef>
              <a:spcAft>
                <a:spcPts val="0"/>
              </a:spcAft>
              <a:buNone/>
              <a:defRPr sz="4400" b="0">
                <a:solidFill>
                  <a:schemeClr val="dk1"/>
                </a:solidFill>
                <a:latin typeface="Proxima Nova Extrabold"/>
                <a:ea typeface="Proxima Nova Extrabold"/>
                <a:cs typeface="Proxima Nova Extrabold"/>
                <a:sym typeface="Proxima Nova Extrabold"/>
              </a:defRPr>
            </a:lvl1pPr>
            <a:lvl2pPr lvl="1" rtl="0">
              <a:lnSpc>
                <a:spcPct val="90000"/>
              </a:lnSpc>
              <a:spcBef>
                <a:spcPts val="0"/>
              </a:spcBef>
              <a:spcAft>
                <a:spcPts val="0"/>
              </a:spcAft>
              <a:buNone/>
              <a:defRPr sz="6000" b="0">
                <a:solidFill>
                  <a:srgbClr val="FFFFFF"/>
                </a:solidFill>
                <a:latin typeface="Proxima Nova Extrabold"/>
                <a:ea typeface="Proxima Nova Extrabold"/>
                <a:cs typeface="Proxima Nova Extrabold"/>
                <a:sym typeface="Proxima Nova Extrabold"/>
              </a:defRPr>
            </a:lvl2pPr>
            <a:lvl3pPr lvl="2" rtl="0">
              <a:lnSpc>
                <a:spcPct val="90000"/>
              </a:lnSpc>
              <a:spcBef>
                <a:spcPts val="0"/>
              </a:spcBef>
              <a:spcAft>
                <a:spcPts val="0"/>
              </a:spcAft>
              <a:buNone/>
              <a:defRPr sz="6000" b="0">
                <a:solidFill>
                  <a:srgbClr val="FFFFFF"/>
                </a:solidFill>
                <a:latin typeface="Proxima Nova Extrabold"/>
                <a:ea typeface="Proxima Nova Extrabold"/>
                <a:cs typeface="Proxima Nova Extrabold"/>
                <a:sym typeface="Proxima Nova Extrabold"/>
              </a:defRPr>
            </a:lvl3pPr>
            <a:lvl4pPr lvl="3" rtl="0">
              <a:lnSpc>
                <a:spcPct val="90000"/>
              </a:lnSpc>
              <a:spcBef>
                <a:spcPts val="0"/>
              </a:spcBef>
              <a:spcAft>
                <a:spcPts val="0"/>
              </a:spcAft>
              <a:buNone/>
              <a:defRPr sz="6000" b="0">
                <a:solidFill>
                  <a:srgbClr val="FFFFFF"/>
                </a:solidFill>
                <a:latin typeface="Proxima Nova Extrabold"/>
                <a:ea typeface="Proxima Nova Extrabold"/>
                <a:cs typeface="Proxima Nova Extrabold"/>
                <a:sym typeface="Proxima Nova Extrabold"/>
              </a:defRPr>
            </a:lvl4pPr>
            <a:lvl5pPr lvl="4" rtl="0">
              <a:lnSpc>
                <a:spcPct val="90000"/>
              </a:lnSpc>
              <a:spcBef>
                <a:spcPts val="0"/>
              </a:spcBef>
              <a:spcAft>
                <a:spcPts val="0"/>
              </a:spcAft>
              <a:buNone/>
              <a:defRPr sz="6000" b="0">
                <a:solidFill>
                  <a:srgbClr val="FFFFFF"/>
                </a:solidFill>
                <a:latin typeface="Proxima Nova Extrabold"/>
                <a:ea typeface="Proxima Nova Extrabold"/>
                <a:cs typeface="Proxima Nova Extrabold"/>
                <a:sym typeface="Proxima Nova Extrabold"/>
              </a:defRPr>
            </a:lvl5pPr>
            <a:lvl6pPr lvl="5" rtl="0">
              <a:lnSpc>
                <a:spcPct val="90000"/>
              </a:lnSpc>
              <a:spcBef>
                <a:spcPts val="0"/>
              </a:spcBef>
              <a:spcAft>
                <a:spcPts val="0"/>
              </a:spcAft>
              <a:buNone/>
              <a:defRPr sz="6000" b="0">
                <a:solidFill>
                  <a:srgbClr val="FFFFFF"/>
                </a:solidFill>
                <a:latin typeface="Proxima Nova Extrabold"/>
                <a:ea typeface="Proxima Nova Extrabold"/>
                <a:cs typeface="Proxima Nova Extrabold"/>
                <a:sym typeface="Proxima Nova Extrabold"/>
              </a:defRPr>
            </a:lvl6pPr>
            <a:lvl7pPr lvl="6" rtl="0">
              <a:lnSpc>
                <a:spcPct val="90000"/>
              </a:lnSpc>
              <a:spcBef>
                <a:spcPts val="0"/>
              </a:spcBef>
              <a:spcAft>
                <a:spcPts val="0"/>
              </a:spcAft>
              <a:buNone/>
              <a:defRPr sz="6000" b="0">
                <a:solidFill>
                  <a:srgbClr val="FFFFFF"/>
                </a:solidFill>
                <a:latin typeface="Proxima Nova Extrabold"/>
                <a:ea typeface="Proxima Nova Extrabold"/>
                <a:cs typeface="Proxima Nova Extrabold"/>
                <a:sym typeface="Proxima Nova Extrabold"/>
              </a:defRPr>
            </a:lvl7pPr>
            <a:lvl8pPr lvl="7" rtl="0">
              <a:lnSpc>
                <a:spcPct val="90000"/>
              </a:lnSpc>
              <a:spcBef>
                <a:spcPts val="0"/>
              </a:spcBef>
              <a:spcAft>
                <a:spcPts val="0"/>
              </a:spcAft>
              <a:buNone/>
              <a:defRPr sz="6000" b="0">
                <a:solidFill>
                  <a:srgbClr val="FFFFFF"/>
                </a:solidFill>
                <a:latin typeface="Proxima Nova Extrabold"/>
                <a:ea typeface="Proxima Nova Extrabold"/>
                <a:cs typeface="Proxima Nova Extrabold"/>
                <a:sym typeface="Proxima Nova Extrabold"/>
              </a:defRPr>
            </a:lvl8pPr>
            <a:lvl9pPr lvl="8" rtl="0">
              <a:lnSpc>
                <a:spcPct val="90000"/>
              </a:lnSpc>
              <a:spcBef>
                <a:spcPts val="0"/>
              </a:spcBef>
              <a:spcAft>
                <a:spcPts val="0"/>
              </a:spcAft>
              <a:buNone/>
              <a:defRPr sz="6000" b="0">
                <a:solidFill>
                  <a:srgbClr val="FFFFFF"/>
                </a:solidFill>
                <a:latin typeface="Proxima Nova Extrabold"/>
                <a:ea typeface="Proxima Nova Extrabold"/>
                <a:cs typeface="Proxima Nova Extrabold"/>
                <a:sym typeface="Proxima Nova Extrabold"/>
              </a:defRPr>
            </a:lvl9pPr>
          </a:lstStyle>
          <a:p>
            <a:endParaRPr/>
          </a:p>
        </p:txBody>
      </p:sp>
      <p:pic>
        <p:nvPicPr>
          <p:cNvPr id="74" name="Google Shape;74;p8"/>
          <p:cNvPicPr preferRelativeResize="0"/>
          <p:nvPr/>
        </p:nvPicPr>
        <p:blipFill>
          <a:blip r:embed="rId2">
            <a:alphaModFix/>
          </a:blip>
          <a:stretch>
            <a:fillRect/>
          </a:stretch>
        </p:blipFill>
        <p:spPr>
          <a:xfrm>
            <a:off x="419104" y="288075"/>
            <a:ext cx="1031497" cy="121500"/>
          </a:xfrm>
          <a:prstGeom prst="rect">
            <a:avLst/>
          </a:prstGeom>
          <a:noFill/>
          <a:ln>
            <a:noFill/>
          </a:ln>
        </p:spPr>
      </p:pic>
      <p:pic>
        <p:nvPicPr>
          <p:cNvPr id="75" name="Google Shape;75;p8"/>
          <p:cNvPicPr preferRelativeResize="0"/>
          <p:nvPr/>
        </p:nvPicPr>
        <p:blipFill rotWithShape="1">
          <a:blip r:embed="rId3">
            <a:alphaModFix amt="31000"/>
          </a:blip>
          <a:srcRect t="18949" r="96619" b="17759"/>
          <a:stretch/>
        </p:blipFill>
        <p:spPr>
          <a:xfrm>
            <a:off x="0" y="974725"/>
            <a:ext cx="309149" cy="3255274"/>
          </a:xfrm>
          <a:prstGeom prst="rect">
            <a:avLst/>
          </a:prstGeom>
          <a:noFill/>
          <a:ln>
            <a:noFill/>
          </a:ln>
        </p:spPr>
      </p:pic>
      <p:pic>
        <p:nvPicPr>
          <p:cNvPr id="76" name="Google Shape;76;p8"/>
          <p:cNvPicPr preferRelativeResize="0"/>
          <p:nvPr/>
        </p:nvPicPr>
        <p:blipFill rotWithShape="1">
          <a:blip r:embed="rId3">
            <a:alphaModFix amt="31000"/>
          </a:blip>
          <a:srcRect l="49995" t="18949" b="17759"/>
          <a:stretch/>
        </p:blipFill>
        <p:spPr>
          <a:xfrm>
            <a:off x="4572000" y="982375"/>
            <a:ext cx="4572475" cy="3255250"/>
          </a:xfrm>
          <a:prstGeom prst="rect">
            <a:avLst/>
          </a:prstGeom>
          <a:noFill/>
          <a:ln>
            <a:noFill/>
          </a:ln>
        </p:spPr>
      </p:pic>
      <p:cxnSp>
        <p:nvCxnSpPr>
          <p:cNvPr id="77" name="Google Shape;77;p8"/>
          <p:cNvCxnSpPr/>
          <p:nvPr/>
        </p:nvCxnSpPr>
        <p:spPr>
          <a:xfrm>
            <a:off x="309150" y="4230000"/>
            <a:ext cx="4263600" cy="0"/>
          </a:xfrm>
          <a:prstGeom prst="straightConnector1">
            <a:avLst/>
          </a:prstGeom>
          <a:noFill/>
          <a:ln w="38100" cap="flat" cmpd="sng">
            <a:solidFill>
              <a:srgbClr val="212121"/>
            </a:solidFill>
            <a:prstDash val="solid"/>
            <a:round/>
            <a:headEnd type="none" w="med" len="med"/>
            <a:tailEnd type="none" w="med" len="med"/>
          </a:ln>
        </p:spPr>
      </p:cxnSp>
    </p:spTree>
    <p:extLst>
      <p:ext uri="{BB962C8B-B14F-4D97-AF65-F5344CB8AC3E}">
        <p14:creationId xmlns:p14="http://schemas.microsoft.com/office/powerpoint/2010/main" val="12528620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Divider_06">
  <p:cSld name="Divider_06">
    <p:bg>
      <p:bgPr>
        <a:solidFill>
          <a:schemeClr val="dk1"/>
        </a:solidFill>
        <a:effectLst/>
      </p:bgPr>
    </p:bg>
    <p:spTree>
      <p:nvGrpSpPr>
        <p:cNvPr id="1" name="Shape 99"/>
        <p:cNvGrpSpPr/>
        <p:nvPr/>
      </p:nvGrpSpPr>
      <p:grpSpPr>
        <a:xfrm>
          <a:off x="0" y="0"/>
          <a:ext cx="0" cy="0"/>
          <a:chOff x="0" y="0"/>
          <a:chExt cx="0" cy="0"/>
        </a:xfrm>
      </p:grpSpPr>
      <p:sp>
        <p:nvSpPr>
          <p:cNvPr id="100" name="Google Shape;100;p11"/>
          <p:cNvSpPr/>
          <p:nvPr/>
        </p:nvSpPr>
        <p:spPr>
          <a:xfrm>
            <a:off x="0" y="0"/>
            <a:ext cx="9144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1" name="Google Shape;101;p11"/>
          <p:cNvPicPr preferRelativeResize="0"/>
          <p:nvPr/>
        </p:nvPicPr>
        <p:blipFill rotWithShape="1">
          <a:blip r:embed="rId2">
            <a:alphaModFix/>
          </a:blip>
          <a:srcRect t="18949" r="96619" b="17759"/>
          <a:stretch/>
        </p:blipFill>
        <p:spPr>
          <a:xfrm>
            <a:off x="0" y="974725"/>
            <a:ext cx="309149" cy="3255274"/>
          </a:xfrm>
          <a:prstGeom prst="rect">
            <a:avLst/>
          </a:prstGeom>
          <a:noFill/>
          <a:ln>
            <a:noFill/>
          </a:ln>
        </p:spPr>
      </p:pic>
      <p:pic>
        <p:nvPicPr>
          <p:cNvPr id="102" name="Google Shape;102;p11"/>
          <p:cNvPicPr preferRelativeResize="0"/>
          <p:nvPr/>
        </p:nvPicPr>
        <p:blipFill rotWithShape="1">
          <a:blip r:embed="rId2">
            <a:alphaModFix/>
          </a:blip>
          <a:srcRect l="72829" t="18949" b="17759"/>
          <a:stretch/>
        </p:blipFill>
        <p:spPr>
          <a:xfrm>
            <a:off x="6660000" y="982375"/>
            <a:ext cx="2484475" cy="3255250"/>
          </a:xfrm>
          <a:prstGeom prst="rect">
            <a:avLst/>
          </a:prstGeom>
          <a:noFill/>
          <a:ln>
            <a:noFill/>
          </a:ln>
        </p:spPr>
      </p:pic>
      <p:cxnSp>
        <p:nvCxnSpPr>
          <p:cNvPr id="103" name="Google Shape;103;p11"/>
          <p:cNvCxnSpPr/>
          <p:nvPr/>
        </p:nvCxnSpPr>
        <p:spPr>
          <a:xfrm>
            <a:off x="420850" y="1004300"/>
            <a:ext cx="6102300" cy="0"/>
          </a:xfrm>
          <a:prstGeom prst="straightConnector1">
            <a:avLst/>
          </a:prstGeom>
          <a:noFill/>
          <a:ln w="38100" cap="flat" cmpd="sng">
            <a:solidFill>
              <a:srgbClr val="FFFFFF"/>
            </a:solidFill>
            <a:prstDash val="solid"/>
            <a:round/>
            <a:headEnd type="none" w="med" len="med"/>
            <a:tailEnd type="none" w="med" len="med"/>
          </a:ln>
        </p:spPr>
      </p:cxnSp>
      <p:cxnSp>
        <p:nvCxnSpPr>
          <p:cNvPr id="104" name="Google Shape;104;p11"/>
          <p:cNvCxnSpPr/>
          <p:nvPr/>
        </p:nvCxnSpPr>
        <p:spPr>
          <a:xfrm>
            <a:off x="420850" y="4230000"/>
            <a:ext cx="6102300" cy="0"/>
          </a:xfrm>
          <a:prstGeom prst="straightConnector1">
            <a:avLst/>
          </a:prstGeom>
          <a:noFill/>
          <a:ln w="38100" cap="flat" cmpd="sng">
            <a:solidFill>
              <a:srgbClr val="FFFFFF"/>
            </a:solidFill>
            <a:prstDash val="solid"/>
            <a:round/>
            <a:headEnd type="none" w="med" len="med"/>
            <a:tailEnd type="none" w="med" len="med"/>
          </a:ln>
        </p:spPr>
      </p:cxnSp>
      <p:sp>
        <p:nvSpPr>
          <p:cNvPr id="105" name="Google Shape;105;p11"/>
          <p:cNvSpPr txBox="1">
            <a:spLocks noGrp="1"/>
          </p:cNvSpPr>
          <p:nvPr>
            <p:ph type="title"/>
          </p:nvPr>
        </p:nvSpPr>
        <p:spPr>
          <a:xfrm>
            <a:off x="420750" y="982375"/>
            <a:ext cx="6102300" cy="3255300"/>
          </a:xfrm>
          <a:prstGeom prst="rect">
            <a:avLst/>
          </a:prstGeom>
        </p:spPr>
        <p:txBody>
          <a:bodyPr spcFirstLastPara="1" wrap="square" lIns="0" tIns="91425" rIns="137150" bIns="91425" anchor="ctr" anchorCtr="0">
            <a:noAutofit/>
          </a:bodyPr>
          <a:lstStyle>
            <a:lvl1pPr lvl="0" rtl="0">
              <a:lnSpc>
                <a:spcPct val="90000"/>
              </a:lnSpc>
              <a:spcBef>
                <a:spcPts val="0"/>
              </a:spcBef>
              <a:spcAft>
                <a:spcPts val="0"/>
              </a:spcAft>
              <a:buNone/>
              <a:defRPr sz="4000" b="0">
                <a:solidFill>
                  <a:srgbClr val="FFFFFF"/>
                </a:solidFill>
                <a:latin typeface="Proxima Nova Extrabold"/>
                <a:ea typeface="Proxima Nova Extrabold"/>
                <a:cs typeface="Proxima Nova Extrabold"/>
                <a:sym typeface="Proxima Nova Extrabold"/>
              </a:defRPr>
            </a:lvl1pPr>
            <a:lvl2pPr lvl="1" rtl="0">
              <a:lnSpc>
                <a:spcPct val="90000"/>
              </a:lnSpc>
              <a:spcBef>
                <a:spcPts val="0"/>
              </a:spcBef>
              <a:spcAft>
                <a:spcPts val="0"/>
              </a:spcAft>
              <a:buNone/>
              <a:defRPr sz="4000" b="0">
                <a:solidFill>
                  <a:schemeClr val="dk1"/>
                </a:solidFill>
                <a:latin typeface="Proxima Nova Extrabold"/>
                <a:ea typeface="Proxima Nova Extrabold"/>
                <a:cs typeface="Proxima Nova Extrabold"/>
                <a:sym typeface="Proxima Nova Extrabold"/>
              </a:defRPr>
            </a:lvl2pPr>
            <a:lvl3pPr lvl="2" rtl="0">
              <a:lnSpc>
                <a:spcPct val="90000"/>
              </a:lnSpc>
              <a:spcBef>
                <a:spcPts val="0"/>
              </a:spcBef>
              <a:spcAft>
                <a:spcPts val="0"/>
              </a:spcAft>
              <a:buNone/>
              <a:defRPr sz="4000" b="0">
                <a:solidFill>
                  <a:schemeClr val="dk1"/>
                </a:solidFill>
                <a:latin typeface="Proxima Nova Extrabold"/>
                <a:ea typeface="Proxima Nova Extrabold"/>
                <a:cs typeface="Proxima Nova Extrabold"/>
                <a:sym typeface="Proxima Nova Extrabold"/>
              </a:defRPr>
            </a:lvl3pPr>
            <a:lvl4pPr lvl="3" rtl="0">
              <a:lnSpc>
                <a:spcPct val="90000"/>
              </a:lnSpc>
              <a:spcBef>
                <a:spcPts val="0"/>
              </a:spcBef>
              <a:spcAft>
                <a:spcPts val="0"/>
              </a:spcAft>
              <a:buNone/>
              <a:defRPr sz="4000" b="0">
                <a:solidFill>
                  <a:schemeClr val="dk1"/>
                </a:solidFill>
                <a:latin typeface="Proxima Nova Extrabold"/>
                <a:ea typeface="Proxima Nova Extrabold"/>
                <a:cs typeface="Proxima Nova Extrabold"/>
                <a:sym typeface="Proxima Nova Extrabold"/>
              </a:defRPr>
            </a:lvl4pPr>
            <a:lvl5pPr lvl="4" rtl="0">
              <a:lnSpc>
                <a:spcPct val="90000"/>
              </a:lnSpc>
              <a:spcBef>
                <a:spcPts val="0"/>
              </a:spcBef>
              <a:spcAft>
                <a:spcPts val="0"/>
              </a:spcAft>
              <a:buNone/>
              <a:defRPr sz="4000" b="0">
                <a:solidFill>
                  <a:schemeClr val="dk1"/>
                </a:solidFill>
                <a:latin typeface="Proxima Nova Extrabold"/>
                <a:ea typeface="Proxima Nova Extrabold"/>
                <a:cs typeface="Proxima Nova Extrabold"/>
                <a:sym typeface="Proxima Nova Extrabold"/>
              </a:defRPr>
            </a:lvl5pPr>
            <a:lvl6pPr lvl="5" rtl="0">
              <a:lnSpc>
                <a:spcPct val="90000"/>
              </a:lnSpc>
              <a:spcBef>
                <a:spcPts val="0"/>
              </a:spcBef>
              <a:spcAft>
                <a:spcPts val="0"/>
              </a:spcAft>
              <a:buNone/>
              <a:defRPr sz="4000" b="0">
                <a:solidFill>
                  <a:schemeClr val="dk1"/>
                </a:solidFill>
                <a:latin typeface="Proxima Nova Extrabold"/>
                <a:ea typeface="Proxima Nova Extrabold"/>
                <a:cs typeface="Proxima Nova Extrabold"/>
                <a:sym typeface="Proxima Nova Extrabold"/>
              </a:defRPr>
            </a:lvl6pPr>
            <a:lvl7pPr lvl="6" rtl="0">
              <a:lnSpc>
                <a:spcPct val="90000"/>
              </a:lnSpc>
              <a:spcBef>
                <a:spcPts val="0"/>
              </a:spcBef>
              <a:spcAft>
                <a:spcPts val="0"/>
              </a:spcAft>
              <a:buNone/>
              <a:defRPr sz="4000" b="0">
                <a:solidFill>
                  <a:schemeClr val="dk1"/>
                </a:solidFill>
                <a:latin typeface="Proxima Nova Extrabold"/>
                <a:ea typeface="Proxima Nova Extrabold"/>
                <a:cs typeface="Proxima Nova Extrabold"/>
                <a:sym typeface="Proxima Nova Extrabold"/>
              </a:defRPr>
            </a:lvl7pPr>
            <a:lvl8pPr lvl="7" rtl="0">
              <a:lnSpc>
                <a:spcPct val="90000"/>
              </a:lnSpc>
              <a:spcBef>
                <a:spcPts val="0"/>
              </a:spcBef>
              <a:spcAft>
                <a:spcPts val="0"/>
              </a:spcAft>
              <a:buNone/>
              <a:defRPr sz="4000" b="0">
                <a:solidFill>
                  <a:schemeClr val="dk1"/>
                </a:solidFill>
                <a:latin typeface="Proxima Nova Extrabold"/>
                <a:ea typeface="Proxima Nova Extrabold"/>
                <a:cs typeface="Proxima Nova Extrabold"/>
                <a:sym typeface="Proxima Nova Extrabold"/>
              </a:defRPr>
            </a:lvl8pPr>
            <a:lvl9pPr lvl="8" rtl="0">
              <a:lnSpc>
                <a:spcPct val="90000"/>
              </a:lnSpc>
              <a:spcBef>
                <a:spcPts val="0"/>
              </a:spcBef>
              <a:spcAft>
                <a:spcPts val="0"/>
              </a:spcAft>
              <a:buNone/>
              <a:defRPr sz="4000" b="0">
                <a:solidFill>
                  <a:schemeClr val="dk1"/>
                </a:solidFill>
                <a:latin typeface="Proxima Nova Extrabold"/>
                <a:ea typeface="Proxima Nova Extrabold"/>
                <a:cs typeface="Proxima Nova Extrabold"/>
                <a:sym typeface="Proxima Nova Extrabold"/>
              </a:defRPr>
            </a:lvl9pPr>
          </a:lstStyle>
          <a:p>
            <a:endParaRPr/>
          </a:p>
        </p:txBody>
      </p:sp>
      <p:pic>
        <p:nvPicPr>
          <p:cNvPr id="106" name="Google Shape;106;p11"/>
          <p:cNvPicPr preferRelativeResize="0"/>
          <p:nvPr/>
        </p:nvPicPr>
        <p:blipFill rotWithShape="1">
          <a:blip r:embed="rId3">
            <a:alphaModFix/>
          </a:blip>
          <a:srcRect t="18949" r="96619" b="17759"/>
          <a:stretch/>
        </p:blipFill>
        <p:spPr>
          <a:xfrm>
            <a:off x="0" y="974725"/>
            <a:ext cx="309149" cy="3255274"/>
          </a:xfrm>
          <a:prstGeom prst="rect">
            <a:avLst/>
          </a:prstGeom>
          <a:noFill/>
          <a:ln>
            <a:noFill/>
          </a:ln>
        </p:spPr>
      </p:pic>
      <p:pic>
        <p:nvPicPr>
          <p:cNvPr id="107" name="Google Shape;107;p11"/>
          <p:cNvPicPr preferRelativeResize="0"/>
          <p:nvPr/>
        </p:nvPicPr>
        <p:blipFill rotWithShape="1">
          <a:blip r:embed="rId3">
            <a:alphaModFix/>
          </a:blip>
          <a:srcRect l="72829" t="18949" b="17759"/>
          <a:stretch/>
        </p:blipFill>
        <p:spPr>
          <a:xfrm>
            <a:off x="6660000" y="982375"/>
            <a:ext cx="2484475" cy="3255250"/>
          </a:xfrm>
          <a:prstGeom prst="rect">
            <a:avLst/>
          </a:prstGeom>
          <a:noFill/>
          <a:ln>
            <a:noFill/>
          </a:ln>
        </p:spPr>
      </p:pic>
      <p:sp>
        <p:nvSpPr>
          <p:cNvPr id="108" name="Google Shape;108;p11"/>
          <p:cNvSpPr txBox="1"/>
          <p:nvPr/>
        </p:nvSpPr>
        <p:spPr>
          <a:xfrm>
            <a:off x="419100" y="4796335"/>
            <a:ext cx="2026200" cy="1461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600"/>
              <a:buFont typeface="Arial"/>
              <a:buNone/>
            </a:pPr>
            <a:r>
              <a:rPr lang="en" sz="600">
                <a:solidFill>
                  <a:srgbClr val="FFFFFF"/>
                </a:solidFill>
                <a:latin typeface="Proxima Nova Extrabold"/>
                <a:ea typeface="Proxima Nova Extrabold"/>
                <a:cs typeface="Proxima Nova Extrabold"/>
                <a:sym typeface="Proxima Nova Extrabold"/>
              </a:rPr>
              <a:t>© COGNIZANT SOFTVISION 2021</a:t>
            </a:r>
            <a:endParaRPr sz="600" i="0" u="none" strike="noStrike" cap="none">
              <a:solidFill>
                <a:srgbClr val="FFFFFF"/>
              </a:solidFill>
              <a:latin typeface="Proxima Nova Extrabold"/>
              <a:ea typeface="Proxima Nova Extrabold"/>
              <a:cs typeface="Proxima Nova Extrabold"/>
              <a:sym typeface="Proxima Nova Extrabold"/>
            </a:endParaRPr>
          </a:p>
        </p:txBody>
      </p:sp>
      <p:pic>
        <p:nvPicPr>
          <p:cNvPr id="109" name="Google Shape;109;p11"/>
          <p:cNvPicPr preferRelativeResize="0"/>
          <p:nvPr/>
        </p:nvPicPr>
        <p:blipFill>
          <a:blip r:embed="rId4">
            <a:alphaModFix/>
          </a:blip>
          <a:stretch>
            <a:fillRect/>
          </a:stretch>
        </p:blipFill>
        <p:spPr>
          <a:xfrm>
            <a:off x="364114" y="229573"/>
            <a:ext cx="1141451" cy="238490"/>
          </a:xfrm>
          <a:prstGeom prst="rect">
            <a:avLst/>
          </a:prstGeom>
          <a:noFill/>
          <a:ln>
            <a:noFill/>
          </a:ln>
        </p:spPr>
      </p:pic>
    </p:spTree>
    <p:extLst>
      <p:ext uri="{BB962C8B-B14F-4D97-AF65-F5344CB8AC3E}">
        <p14:creationId xmlns:p14="http://schemas.microsoft.com/office/powerpoint/2010/main" val="24298648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Divider_07">
  <p:cSld name="Divider_07">
    <p:bg>
      <p:bgPr>
        <a:solidFill>
          <a:schemeClr val="dk1"/>
        </a:solidFill>
        <a:effectLst/>
      </p:bgPr>
    </p:bg>
    <p:spTree>
      <p:nvGrpSpPr>
        <p:cNvPr id="1" name="Shape 110"/>
        <p:cNvGrpSpPr/>
        <p:nvPr/>
      </p:nvGrpSpPr>
      <p:grpSpPr>
        <a:xfrm>
          <a:off x="0" y="0"/>
          <a:ext cx="0" cy="0"/>
          <a:chOff x="0" y="0"/>
          <a:chExt cx="0" cy="0"/>
        </a:xfrm>
      </p:grpSpPr>
      <p:sp>
        <p:nvSpPr>
          <p:cNvPr id="111" name="Google Shape;111;p12"/>
          <p:cNvSpPr/>
          <p:nvPr/>
        </p:nvSpPr>
        <p:spPr>
          <a:xfrm>
            <a:off x="0" y="0"/>
            <a:ext cx="9144000" cy="5143500"/>
          </a:xfrm>
          <a:prstGeom prst="rect">
            <a:avLst/>
          </a:prstGeom>
          <a:gradFill>
            <a:gsLst>
              <a:gs pos="0">
                <a:schemeClr val="accent3"/>
              </a:gs>
              <a:gs pos="100000">
                <a:schemeClr val="accen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2" name="Google Shape;112;p12"/>
          <p:cNvCxnSpPr/>
          <p:nvPr/>
        </p:nvCxnSpPr>
        <p:spPr>
          <a:xfrm>
            <a:off x="420850" y="1004300"/>
            <a:ext cx="6102300" cy="0"/>
          </a:xfrm>
          <a:prstGeom prst="straightConnector1">
            <a:avLst/>
          </a:prstGeom>
          <a:noFill/>
          <a:ln w="38100" cap="flat" cmpd="sng">
            <a:solidFill>
              <a:srgbClr val="FFFFFF"/>
            </a:solidFill>
            <a:prstDash val="solid"/>
            <a:round/>
            <a:headEnd type="none" w="med" len="med"/>
            <a:tailEnd type="none" w="med" len="med"/>
          </a:ln>
        </p:spPr>
      </p:cxnSp>
      <p:cxnSp>
        <p:nvCxnSpPr>
          <p:cNvPr id="113" name="Google Shape;113;p12"/>
          <p:cNvCxnSpPr/>
          <p:nvPr/>
        </p:nvCxnSpPr>
        <p:spPr>
          <a:xfrm>
            <a:off x="420850" y="4230000"/>
            <a:ext cx="6102300" cy="0"/>
          </a:xfrm>
          <a:prstGeom prst="straightConnector1">
            <a:avLst/>
          </a:prstGeom>
          <a:noFill/>
          <a:ln w="38100" cap="flat" cmpd="sng">
            <a:solidFill>
              <a:srgbClr val="FFFFFF"/>
            </a:solidFill>
            <a:prstDash val="solid"/>
            <a:round/>
            <a:headEnd type="none" w="med" len="med"/>
            <a:tailEnd type="none" w="med" len="med"/>
          </a:ln>
        </p:spPr>
      </p:cxnSp>
      <p:sp>
        <p:nvSpPr>
          <p:cNvPr id="114" name="Google Shape;114;p12"/>
          <p:cNvSpPr txBox="1">
            <a:spLocks noGrp="1"/>
          </p:cNvSpPr>
          <p:nvPr>
            <p:ph type="title"/>
          </p:nvPr>
        </p:nvSpPr>
        <p:spPr>
          <a:xfrm>
            <a:off x="420750" y="982375"/>
            <a:ext cx="6102300" cy="3255300"/>
          </a:xfrm>
          <a:prstGeom prst="rect">
            <a:avLst/>
          </a:prstGeom>
        </p:spPr>
        <p:txBody>
          <a:bodyPr spcFirstLastPara="1" wrap="square" lIns="0" tIns="91425" rIns="137150" bIns="91425" anchor="ctr" anchorCtr="0">
            <a:noAutofit/>
          </a:bodyPr>
          <a:lstStyle>
            <a:lvl1pPr lvl="0" rtl="0">
              <a:lnSpc>
                <a:spcPct val="90000"/>
              </a:lnSpc>
              <a:spcBef>
                <a:spcPts val="0"/>
              </a:spcBef>
              <a:spcAft>
                <a:spcPts val="0"/>
              </a:spcAft>
              <a:buNone/>
              <a:defRPr sz="4000" b="0">
                <a:solidFill>
                  <a:srgbClr val="FFFFFF"/>
                </a:solidFill>
                <a:latin typeface="Proxima Nova Extrabold"/>
                <a:ea typeface="Proxima Nova Extrabold"/>
                <a:cs typeface="Proxima Nova Extrabold"/>
                <a:sym typeface="Proxima Nova Extrabold"/>
              </a:defRPr>
            </a:lvl1pPr>
            <a:lvl2pPr lvl="1" rtl="0">
              <a:lnSpc>
                <a:spcPct val="90000"/>
              </a:lnSpc>
              <a:spcBef>
                <a:spcPts val="0"/>
              </a:spcBef>
              <a:spcAft>
                <a:spcPts val="0"/>
              </a:spcAft>
              <a:buNone/>
              <a:defRPr sz="4000" b="0">
                <a:solidFill>
                  <a:schemeClr val="dk1"/>
                </a:solidFill>
                <a:latin typeface="Proxima Nova Extrabold"/>
                <a:ea typeface="Proxima Nova Extrabold"/>
                <a:cs typeface="Proxima Nova Extrabold"/>
                <a:sym typeface="Proxima Nova Extrabold"/>
              </a:defRPr>
            </a:lvl2pPr>
            <a:lvl3pPr lvl="2" rtl="0">
              <a:lnSpc>
                <a:spcPct val="90000"/>
              </a:lnSpc>
              <a:spcBef>
                <a:spcPts val="0"/>
              </a:spcBef>
              <a:spcAft>
                <a:spcPts val="0"/>
              </a:spcAft>
              <a:buNone/>
              <a:defRPr sz="4000" b="0">
                <a:solidFill>
                  <a:schemeClr val="dk1"/>
                </a:solidFill>
                <a:latin typeface="Proxima Nova Extrabold"/>
                <a:ea typeface="Proxima Nova Extrabold"/>
                <a:cs typeface="Proxima Nova Extrabold"/>
                <a:sym typeface="Proxima Nova Extrabold"/>
              </a:defRPr>
            </a:lvl3pPr>
            <a:lvl4pPr lvl="3" rtl="0">
              <a:lnSpc>
                <a:spcPct val="90000"/>
              </a:lnSpc>
              <a:spcBef>
                <a:spcPts val="0"/>
              </a:spcBef>
              <a:spcAft>
                <a:spcPts val="0"/>
              </a:spcAft>
              <a:buNone/>
              <a:defRPr sz="4000" b="0">
                <a:solidFill>
                  <a:schemeClr val="dk1"/>
                </a:solidFill>
                <a:latin typeface="Proxima Nova Extrabold"/>
                <a:ea typeface="Proxima Nova Extrabold"/>
                <a:cs typeface="Proxima Nova Extrabold"/>
                <a:sym typeface="Proxima Nova Extrabold"/>
              </a:defRPr>
            </a:lvl4pPr>
            <a:lvl5pPr lvl="4" rtl="0">
              <a:lnSpc>
                <a:spcPct val="90000"/>
              </a:lnSpc>
              <a:spcBef>
                <a:spcPts val="0"/>
              </a:spcBef>
              <a:spcAft>
                <a:spcPts val="0"/>
              </a:spcAft>
              <a:buNone/>
              <a:defRPr sz="4000" b="0">
                <a:solidFill>
                  <a:schemeClr val="dk1"/>
                </a:solidFill>
                <a:latin typeface="Proxima Nova Extrabold"/>
                <a:ea typeface="Proxima Nova Extrabold"/>
                <a:cs typeface="Proxima Nova Extrabold"/>
                <a:sym typeface="Proxima Nova Extrabold"/>
              </a:defRPr>
            </a:lvl5pPr>
            <a:lvl6pPr lvl="5" rtl="0">
              <a:lnSpc>
                <a:spcPct val="90000"/>
              </a:lnSpc>
              <a:spcBef>
                <a:spcPts val="0"/>
              </a:spcBef>
              <a:spcAft>
                <a:spcPts val="0"/>
              </a:spcAft>
              <a:buNone/>
              <a:defRPr sz="4000" b="0">
                <a:solidFill>
                  <a:schemeClr val="dk1"/>
                </a:solidFill>
                <a:latin typeface="Proxima Nova Extrabold"/>
                <a:ea typeface="Proxima Nova Extrabold"/>
                <a:cs typeface="Proxima Nova Extrabold"/>
                <a:sym typeface="Proxima Nova Extrabold"/>
              </a:defRPr>
            </a:lvl6pPr>
            <a:lvl7pPr lvl="6" rtl="0">
              <a:lnSpc>
                <a:spcPct val="90000"/>
              </a:lnSpc>
              <a:spcBef>
                <a:spcPts val="0"/>
              </a:spcBef>
              <a:spcAft>
                <a:spcPts val="0"/>
              </a:spcAft>
              <a:buNone/>
              <a:defRPr sz="4000" b="0">
                <a:solidFill>
                  <a:schemeClr val="dk1"/>
                </a:solidFill>
                <a:latin typeface="Proxima Nova Extrabold"/>
                <a:ea typeface="Proxima Nova Extrabold"/>
                <a:cs typeface="Proxima Nova Extrabold"/>
                <a:sym typeface="Proxima Nova Extrabold"/>
              </a:defRPr>
            </a:lvl7pPr>
            <a:lvl8pPr lvl="7" rtl="0">
              <a:lnSpc>
                <a:spcPct val="90000"/>
              </a:lnSpc>
              <a:spcBef>
                <a:spcPts val="0"/>
              </a:spcBef>
              <a:spcAft>
                <a:spcPts val="0"/>
              </a:spcAft>
              <a:buNone/>
              <a:defRPr sz="4000" b="0">
                <a:solidFill>
                  <a:schemeClr val="dk1"/>
                </a:solidFill>
                <a:latin typeface="Proxima Nova Extrabold"/>
                <a:ea typeface="Proxima Nova Extrabold"/>
                <a:cs typeface="Proxima Nova Extrabold"/>
                <a:sym typeface="Proxima Nova Extrabold"/>
              </a:defRPr>
            </a:lvl8pPr>
            <a:lvl9pPr lvl="8" rtl="0">
              <a:lnSpc>
                <a:spcPct val="90000"/>
              </a:lnSpc>
              <a:spcBef>
                <a:spcPts val="0"/>
              </a:spcBef>
              <a:spcAft>
                <a:spcPts val="0"/>
              </a:spcAft>
              <a:buNone/>
              <a:defRPr sz="4000" b="0">
                <a:solidFill>
                  <a:schemeClr val="dk1"/>
                </a:solidFill>
                <a:latin typeface="Proxima Nova Extrabold"/>
                <a:ea typeface="Proxima Nova Extrabold"/>
                <a:cs typeface="Proxima Nova Extrabold"/>
                <a:sym typeface="Proxima Nova Extrabold"/>
              </a:defRPr>
            </a:lvl9pPr>
          </a:lstStyle>
          <a:p>
            <a:endParaRPr/>
          </a:p>
        </p:txBody>
      </p:sp>
      <p:sp>
        <p:nvSpPr>
          <p:cNvPr id="115" name="Google Shape;115;p12"/>
          <p:cNvSpPr txBox="1"/>
          <p:nvPr/>
        </p:nvSpPr>
        <p:spPr>
          <a:xfrm>
            <a:off x="419100" y="4796335"/>
            <a:ext cx="2026200" cy="1461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600"/>
              <a:buFont typeface="Arial"/>
              <a:buNone/>
            </a:pPr>
            <a:r>
              <a:rPr lang="en" sz="600">
                <a:solidFill>
                  <a:srgbClr val="FFFFFF"/>
                </a:solidFill>
                <a:latin typeface="Proxima Nova Extrabold"/>
                <a:ea typeface="Proxima Nova Extrabold"/>
                <a:cs typeface="Proxima Nova Extrabold"/>
                <a:sym typeface="Proxima Nova Extrabold"/>
              </a:rPr>
              <a:t>© COGNIZANT SOFTVISION 2021</a:t>
            </a:r>
            <a:endParaRPr sz="600" i="0" u="none" strike="noStrike" cap="none">
              <a:solidFill>
                <a:srgbClr val="FFFFFF"/>
              </a:solidFill>
              <a:latin typeface="Proxima Nova Extrabold"/>
              <a:ea typeface="Proxima Nova Extrabold"/>
              <a:cs typeface="Proxima Nova Extrabold"/>
              <a:sym typeface="Proxima Nova Extrabold"/>
            </a:endParaRPr>
          </a:p>
        </p:txBody>
      </p:sp>
      <p:pic>
        <p:nvPicPr>
          <p:cNvPr id="116" name="Google Shape;116;p12"/>
          <p:cNvPicPr preferRelativeResize="0"/>
          <p:nvPr/>
        </p:nvPicPr>
        <p:blipFill>
          <a:blip r:embed="rId2">
            <a:alphaModFix/>
          </a:blip>
          <a:stretch>
            <a:fillRect/>
          </a:stretch>
        </p:blipFill>
        <p:spPr>
          <a:xfrm>
            <a:off x="364114" y="229573"/>
            <a:ext cx="1141451" cy="238490"/>
          </a:xfrm>
          <a:prstGeom prst="rect">
            <a:avLst/>
          </a:prstGeom>
          <a:noFill/>
          <a:ln>
            <a:noFill/>
          </a:ln>
        </p:spPr>
      </p:pic>
      <p:pic>
        <p:nvPicPr>
          <p:cNvPr id="117" name="Google Shape;117;p12"/>
          <p:cNvPicPr preferRelativeResize="0"/>
          <p:nvPr/>
        </p:nvPicPr>
        <p:blipFill rotWithShape="1">
          <a:blip r:embed="rId3">
            <a:alphaModFix/>
          </a:blip>
          <a:srcRect t="18949" r="96619" b="17759"/>
          <a:stretch/>
        </p:blipFill>
        <p:spPr>
          <a:xfrm>
            <a:off x="0" y="974725"/>
            <a:ext cx="309149" cy="3255274"/>
          </a:xfrm>
          <a:prstGeom prst="rect">
            <a:avLst/>
          </a:prstGeom>
          <a:noFill/>
          <a:ln>
            <a:noFill/>
          </a:ln>
        </p:spPr>
      </p:pic>
      <p:pic>
        <p:nvPicPr>
          <p:cNvPr id="118" name="Google Shape;118;p12"/>
          <p:cNvPicPr preferRelativeResize="0"/>
          <p:nvPr/>
        </p:nvPicPr>
        <p:blipFill rotWithShape="1">
          <a:blip r:embed="rId3">
            <a:alphaModFix/>
          </a:blip>
          <a:srcRect l="72829" t="18949" b="17759"/>
          <a:stretch/>
        </p:blipFill>
        <p:spPr>
          <a:xfrm>
            <a:off x="6660000" y="982375"/>
            <a:ext cx="2484475" cy="3255250"/>
          </a:xfrm>
          <a:prstGeom prst="rect">
            <a:avLst/>
          </a:prstGeom>
          <a:noFill/>
          <a:ln>
            <a:noFill/>
          </a:ln>
        </p:spPr>
      </p:pic>
    </p:spTree>
    <p:extLst>
      <p:ext uri="{BB962C8B-B14F-4D97-AF65-F5344CB8AC3E}">
        <p14:creationId xmlns:p14="http://schemas.microsoft.com/office/powerpoint/2010/main" val="27705830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Divider_08">
  <p:cSld name="Divider_08">
    <p:bg>
      <p:bgPr>
        <a:solidFill>
          <a:schemeClr val="dk1"/>
        </a:solidFill>
        <a:effectLst/>
      </p:bgPr>
    </p:bg>
    <p:spTree>
      <p:nvGrpSpPr>
        <p:cNvPr id="1" name="Shape 119"/>
        <p:cNvGrpSpPr/>
        <p:nvPr/>
      </p:nvGrpSpPr>
      <p:grpSpPr>
        <a:xfrm>
          <a:off x="0" y="0"/>
          <a:ext cx="0" cy="0"/>
          <a:chOff x="0" y="0"/>
          <a:chExt cx="0" cy="0"/>
        </a:xfrm>
      </p:grpSpPr>
      <p:sp>
        <p:nvSpPr>
          <p:cNvPr id="120" name="Google Shape;120;p13"/>
          <p:cNvSpPr/>
          <p:nvPr/>
        </p:nvSpPr>
        <p:spPr>
          <a:xfrm>
            <a:off x="0" y="-2550"/>
            <a:ext cx="9144000" cy="5146200"/>
          </a:xfrm>
          <a:prstGeom prst="rect">
            <a:avLst/>
          </a:prstGeom>
          <a:gradFill>
            <a:gsLst>
              <a:gs pos="0">
                <a:schemeClr val="accent3"/>
              </a:gs>
              <a:gs pos="100000">
                <a:schemeClr val="accent4"/>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cxnSp>
        <p:nvCxnSpPr>
          <p:cNvPr id="121" name="Google Shape;121;p13"/>
          <p:cNvCxnSpPr/>
          <p:nvPr/>
        </p:nvCxnSpPr>
        <p:spPr>
          <a:xfrm>
            <a:off x="420850" y="1004300"/>
            <a:ext cx="6102300" cy="0"/>
          </a:xfrm>
          <a:prstGeom prst="straightConnector1">
            <a:avLst/>
          </a:prstGeom>
          <a:noFill/>
          <a:ln w="38100" cap="flat" cmpd="sng">
            <a:solidFill>
              <a:srgbClr val="FFFFFF"/>
            </a:solidFill>
            <a:prstDash val="solid"/>
            <a:round/>
            <a:headEnd type="none" w="med" len="med"/>
            <a:tailEnd type="none" w="med" len="med"/>
          </a:ln>
        </p:spPr>
      </p:cxnSp>
      <p:cxnSp>
        <p:nvCxnSpPr>
          <p:cNvPr id="122" name="Google Shape;122;p13"/>
          <p:cNvCxnSpPr/>
          <p:nvPr/>
        </p:nvCxnSpPr>
        <p:spPr>
          <a:xfrm>
            <a:off x="420850" y="4230000"/>
            <a:ext cx="6102300" cy="0"/>
          </a:xfrm>
          <a:prstGeom prst="straightConnector1">
            <a:avLst/>
          </a:prstGeom>
          <a:noFill/>
          <a:ln w="38100" cap="flat" cmpd="sng">
            <a:solidFill>
              <a:srgbClr val="FFFFFF"/>
            </a:solidFill>
            <a:prstDash val="solid"/>
            <a:round/>
            <a:headEnd type="none" w="med" len="med"/>
            <a:tailEnd type="none" w="med" len="med"/>
          </a:ln>
        </p:spPr>
      </p:cxnSp>
      <p:sp>
        <p:nvSpPr>
          <p:cNvPr id="123" name="Google Shape;123;p13"/>
          <p:cNvSpPr txBox="1">
            <a:spLocks noGrp="1"/>
          </p:cNvSpPr>
          <p:nvPr>
            <p:ph type="title"/>
          </p:nvPr>
        </p:nvSpPr>
        <p:spPr>
          <a:xfrm>
            <a:off x="420750" y="982375"/>
            <a:ext cx="6102300" cy="3255300"/>
          </a:xfrm>
          <a:prstGeom prst="rect">
            <a:avLst/>
          </a:prstGeom>
        </p:spPr>
        <p:txBody>
          <a:bodyPr spcFirstLastPara="1" wrap="square" lIns="0" tIns="91425" rIns="137150" bIns="91425" anchor="ctr" anchorCtr="0">
            <a:noAutofit/>
          </a:bodyPr>
          <a:lstStyle>
            <a:lvl1pPr lvl="0" rtl="0">
              <a:lnSpc>
                <a:spcPct val="90000"/>
              </a:lnSpc>
              <a:spcBef>
                <a:spcPts val="0"/>
              </a:spcBef>
              <a:spcAft>
                <a:spcPts val="0"/>
              </a:spcAft>
              <a:buNone/>
              <a:defRPr sz="4000" b="0">
                <a:solidFill>
                  <a:srgbClr val="FFFFFF"/>
                </a:solidFill>
                <a:latin typeface="Proxima Nova Extrabold"/>
                <a:ea typeface="Proxima Nova Extrabold"/>
                <a:cs typeface="Proxima Nova Extrabold"/>
                <a:sym typeface="Proxima Nova Extrabold"/>
              </a:defRPr>
            </a:lvl1pPr>
            <a:lvl2pPr lvl="1" rtl="0">
              <a:lnSpc>
                <a:spcPct val="90000"/>
              </a:lnSpc>
              <a:spcBef>
                <a:spcPts val="0"/>
              </a:spcBef>
              <a:spcAft>
                <a:spcPts val="0"/>
              </a:spcAft>
              <a:buNone/>
              <a:defRPr sz="4000" b="0">
                <a:solidFill>
                  <a:schemeClr val="dk1"/>
                </a:solidFill>
                <a:latin typeface="Proxima Nova Extrabold"/>
                <a:ea typeface="Proxima Nova Extrabold"/>
                <a:cs typeface="Proxima Nova Extrabold"/>
                <a:sym typeface="Proxima Nova Extrabold"/>
              </a:defRPr>
            </a:lvl2pPr>
            <a:lvl3pPr lvl="2" rtl="0">
              <a:lnSpc>
                <a:spcPct val="90000"/>
              </a:lnSpc>
              <a:spcBef>
                <a:spcPts val="0"/>
              </a:spcBef>
              <a:spcAft>
                <a:spcPts val="0"/>
              </a:spcAft>
              <a:buNone/>
              <a:defRPr sz="4000" b="0">
                <a:solidFill>
                  <a:schemeClr val="dk1"/>
                </a:solidFill>
                <a:latin typeface="Proxima Nova Extrabold"/>
                <a:ea typeface="Proxima Nova Extrabold"/>
                <a:cs typeface="Proxima Nova Extrabold"/>
                <a:sym typeface="Proxima Nova Extrabold"/>
              </a:defRPr>
            </a:lvl3pPr>
            <a:lvl4pPr lvl="3" rtl="0">
              <a:lnSpc>
                <a:spcPct val="90000"/>
              </a:lnSpc>
              <a:spcBef>
                <a:spcPts val="0"/>
              </a:spcBef>
              <a:spcAft>
                <a:spcPts val="0"/>
              </a:spcAft>
              <a:buNone/>
              <a:defRPr sz="4000" b="0">
                <a:solidFill>
                  <a:schemeClr val="dk1"/>
                </a:solidFill>
                <a:latin typeface="Proxima Nova Extrabold"/>
                <a:ea typeface="Proxima Nova Extrabold"/>
                <a:cs typeface="Proxima Nova Extrabold"/>
                <a:sym typeface="Proxima Nova Extrabold"/>
              </a:defRPr>
            </a:lvl4pPr>
            <a:lvl5pPr lvl="4" rtl="0">
              <a:lnSpc>
                <a:spcPct val="90000"/>
              </a:lnSpc>
              <a:spcBef>
                <a:spcPts val="0"/>
              </a:spcBef>
              <a:spcAft>
                <a:spcPts val="0"/>
              </a:spcAft>
              <a:buNone/>
              <a:defRPr sz="4000" b="0">
                <a:solidFill>
                  <a:schemeClr val="dk1"/>
                </a:solidFill>
                <a:latin typeface="Proxima Nova Extrabold"/>
                <a:ea typeface="Proxima Nova Extrabold"/>
                <a:cs typeface="Proxima Nova Extrabold"/>
                <a:sym typeface="Proxima Nova Extrabold"/>
              </a:defRPr>
            </a:lvl5pPr>
            <a:lvl6pPr lvl="5" rtl="0">
              <a:lnSpc>
                <a:spcPct val="90000"/>
              </a:lnSpc>
              <a:spcBef>
                <a:spcPts val="0"/>
              </a:spcBef>
              <a:spcAft>
                <a:spcPts val="0"/>
              </a:spcAft>
              <a:buNone/>
              <a:defRPr sz="4000" b="0">
                <a:solidFill>
                  <a:schemeClr val="dk1"/>
                </a:solidFill>
                <a:latin typeface="Proxima Nova Extrabold"/>
                <a:ea typeface="Proxima Nova Extrabold"/>
                <a:cs typeface="Proxima Nova Extrabold"/>
                <a:sym typeface="Proxima Nova Extrabold"/>
              </a:defRPr>
            </a:lvl6pPr>
            <a:lvl7pPr lvl="6" rtl="0">
              <a:lnSpc>
                <a:spcPct val="90000"/>
              </a:lnSpc>
              <a:spcBef>
                <a:spcPts val="0"/>
              </a:spcBef>
              <a:spcAft>
                <a:spcPts val="0"/>
              </a:spcAft>
              <a:buNone/>
              <a:defRPr sz="4000" b="0">
                <a:solidFill>
                  <a:schemeClr val="dk1"/>
                </a:solidFill>
                <a:latin typeface="Proxima Nova Extrabold"/>
                <a:ea typeface="Proxima Nova Extrabold"/>
                <a:cs typeface="Proxima Nova Extrabold"/>
                <a:sym typeface="Proxima Nova Extrabold"/>
              </a:defRPr>
            </a:lvl7pPr>
            <a:lvl8pPr lvl="7" rtl="0">
              <a:lnSpc>
                <a:spcPct val="90000"/>
              </a:lnSpc>
              <a:spcBef>
                <a:spcPts val="0"/>
              </a:spcBef>
              <a:spcAft>
                <a:spcPts val="0"/>
              </a:spcAft>
              <a:buNone/>
              <a:defRPr sz="4000" b="0">
                <a:solidFill>
                  <a:schemeClr val="dk1"/>
                </a:solidFill>
                <a:latin typeface="Proxima Nova Extrabold"/>
                <a:ea typeface="Proxima Nova Extrabold"/>
                <a:cs typeface="Proxima Nova Extrabold"/>
                <a:sym typeface="Proxima Nova Extrabold"/>
              </a:defRPr>
            </a:lvl8pPr>
            <a:lvl9pPr lvl="8" rtl="0">
              <a:lnSpc>
                <a:spcPct val="90000"/>
              </a:lnSpc>
              <a:spcBef>
                <a:spcPts val="0"/>
              </a:spcBef>
              <a:spcAft>
                <a:spcPts val="0"/>
              </a:spcAft>
              <a:buNone/>
              <a:defRPr sz="4000" b="0">
                <a:solidFill>
                  <a:schemeClr val="dk1"/>
                </a:solidFill>
                <a:latin typeface="Proxima Nova Extrabold"/>
                <a:ea typeface="Proxima Nova Extrabold"/>
                <a:cs typeface="Proxima Nova Extrabold"/>
                <a:sym typeface="Proxima Nova Extrabold"/>
              </a:defRPr>
            </a:lvl9pPr>
          </a:lstStyle>
          <a:p>
            <a:endParaRPr/>
          </a:p>
        </p:txBody>
      </p:sp>
      <p:sp>
        <p:nvSpPr>
          <p:cNvPr id="124" name="Google Shape;124;p13"/>
          <p:cNvSpPr txBox="1"/>
          <p:nvPr/>
        </p:nvSpPr>
        <p:spPr>
          <a:xfrm>
            <a:off x="419100" y="4796335"/>
            <a:ext cx="2026200" cy="1461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600"/>
              <a:buFont typeface="Arial"/>
              <a:buNone/>
            </a:pPr>
            <a:r>
              <a:rPr lang="en" sz="600">
                <a:solidFill>
                  <a:srgbClr val="FFFFFF"/>
                </a:solidFill>
                <a:latin typeface="Proxima Nova Extrabold"/>
                <a:ea typeface="Proxima Nova Extrabold"/>
                <a:cs typeface="Proxima Nova Extrabold"/>
                <a:sym typeface="Proxima Nova Extrabold"/>
              </a:rPr>
              <a:t>© COGNIZANT SOFTVISION 2021</a:t>
            </a:r>
            <a:endParaRPr sz="600" i="0" u="none" strike="noStrike" cap="none">
              <a:solidFill>
                <a:srgbClr val="FFFFFF"/>
              </a:solidFill>
              <a:latin typeface="Proxima Nova Extrabold"/>
              <a:ea typeface="Proxima Nova Extrabold"/>
              <a:cs typeface="Proxima Nova Extrabold"/>
              <a:sym typeface="Proxima Nova Extrabold"/>
            </a:endParaRPr>
          </a:p>
        </p:txBody>
      </p:sp>
      <p:pic>
        <p:nvPicPr>
          <p:cNvPr id="125" name="Google Shape;125;p13"/>
          <p:cNvPicPr preferRelativeResize="0"/>
          <p:nvPr/>
        </p:nvPicPr>
        <p:blipFill>
          <a:blip r:embed="rId2">
            <a:alphaModFix/>
          </a:blip>
          <a:stretch>
            <a:fillRect/>
          </a:stretch>
        </p:blipFill>
        <p:spPr>
          <a:xfrm>
            <a:off x="364114" y="229573"/>
            <a:ext cx="1141451" cy="238490"/>
          </a:xfrm>
          <a:prstGeom prst="rect">
            <a:avLst/>
          </a:prstGeom>
          <a:noFill/>
          <a:ln>
            <a:noFill/>
          </a:ln>
        </p:spPr>
      </p:pic>
      <p:pic>
        <p:nvPicPr>
          <p:cNvPr id="126" name="Google Shape;126;p13"/>
          <p:cNvPicPr preferRelativeResize="0"/>
          <p:nvPr/>
        </p:nvPicPr>
        <p:blipFill rotWithShape="1">
          <a:blip r:embed="rId3">
            <a:alphaModFix/>
          </a:blip>
          <a:srcRect t="18949" r="96619" b="17759"/>
          <a:stretch/>
        </p:blipFill>
        <p:spPr>
          <a:xfrm>
            <a:off x="0" y="974725"/>
            <a:ext cx="309149" cy="3255274"/>
          </a:xfrm>
          <a:prstGeom prst="rect">
            <a:avLst/>
          </a:prstGeom>
          <a:noFill/>
          <a:ln>
            <a:noFill/>
          </a:ln>
        </p:spPr>
      </p:pic>
      <p:pic>
        <p:nvPicPr>
          <p:cNvPr id="127" name="Google Shape;127;p13"/>
          <p:cNvPicPr preferRelativeResize="0"/>
          <p:nvPr/>
        </p:nvPicPr>
        <p:blipFill rotWithShape="1">
          <a:blip r:embed="rId3">
            <a:alphaModFix/>
          </a:blip>
          <a:srcRect l="72829" t="18949" b="17759"/>
          <a:stretch/>
        </p:blipFill>
        <p:spPr>
          <a:xfrm>
            <a:off x="6660000" y="982375"/>
            <a:ext cx="2484475" cy="3255250"/>
          </a:xfrm>
          <a:prstGeom prst="rect">
            <a:avLst/>
          </a:prstGeom>
          <a:noFill/>
          <a:ln>
            <a:noFill/>
          </a:ln>
        </p:spPr>
      </p:pic>
    </p:spTree>
    <p:extLst>
      <p:ext uri="{BB962C8B-B14F-4D97-AF65-F5344CB8AC3E}">
        <p14:creationId xmlns:p14="http://schemas.microsoft.com/office/powerpoint/2010/main" val="35289636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2.png"/><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26.xml"/><Relationship Id="rId7" Type="http://schemas.openxmlformats.org/officeDocument/2006/relationships/theme" Target="../theme/theme2.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5" Type="http://schemas.openxmlformats.org/officeDocument/2006/relationships/slideLayout" Target="../slideLayouts/slideLayout28.xml"/><Relationship Id="rId4" Type="http://schemas.openxmlformats.org/officeDocument/2006/relationships/slideLayout" Target="../slideLayouts/slideLayout27.xml"/><Relationship Id="rId9"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p:nvPr/>
        </p:nvSpPr>
        <p:spPr>
          <a:xfrm>
            <a:off x="419100" y="2613689"/>
            <a:ext cx="8305800" cy="9324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endParaRPr sz="2500" b="1">
              <a:solidFill>
                <a:srgbClr val="FFFFFF"/>
              </a:solidFill>
              <a:latin typeface="Tahoma"/>
              <a:ea typeface="Tahoma"/>
              <a:cs typeface="Tahoma"/>
              <a:sym typeface="Tahoma"/>
            </a:endParaRPr>
          </a:p>
        </p:txBody>
      </p:sp>
      <p:sp>
        <p:nvSpPr>
          <p:cNvPr id="7" name="Google Shape;7;p1"/>
          <p:cNvSpPr txBox="1"/>
          <p:nvPr/>
        </p:nvSpPr>
        <p:spPr>
          <a:xfrm>
            <a:off x="419100" y="1249987"/>
            <a:ext cx="8305800" cy="11403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endParaRPr sz="1000">
              <a:solidFill>
                <a:srgbClr val="212121"/>
              </a:solidFill>
              <a:latin typeface="Proxima Nova"/>
              <a:ea typeface="Proxima Nova"/>
              <a:cs typeface="Proxima Nova"/>
              <a:sym typeface="Proxima Nova"/>
            </a:endParaRPr>
          </a:p>
        </p:txBody>
      </p:sp>
      <p:sp>
        <p:nvSpPr>
          <p:cNvPr id="8" name="Google Shape;8;p1"/>
          <p:cNvSpPr txBox="1"/>
          <p:nvPr/>
        </p:nvSpPr>
        <p:spPr>
          <a:xfrm>
            <a:off x="8173371" y="279576"/>
            <a:ext cx="548700" cy="393600"/>
          </a:xfrm>
          <a:prstGeom prst="rect">
            <a:avLst/>
          </a:prstGeom>
          <a:noFill/>
          <a:ln>
            <a:noFill/>
          </a:ln>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sz="600">
                <a:solidFill>
                  <a:srgbClr val="212121"/>
                </a:solidFill>
                <a:latin typeface="Nunito Sans"/>
                <a:ea typeface="Nunito Sans"/>
                <a:cs typeface="Nunito Sans"/>
                <a:sym typeface="Nunito Sans"/>
              </a:rPr>
              <a:t>‹#›</a:t>
            </a:fld>
            <a:endParaRPr sz="600">
              <a:solidFill>
                <a:srgbClr val="212121"/>
              </a:solidFill>
              <a:latin typeface="Nunito Sans"/>
              <a:ea typeface="Nunito Sans"/>
              <a:cs typeface="Nunito Sans"/>
              <a:sym typeface="Nunito Sans"/>
            </a:endParaRPr>
          </a:p>
        </p:txBody>
      </p:sp>
      <p:sp>
        <p:nvSpPr>
          <p:cNvPr id="9" name="Google Shape;9;p1"/>
          <p:cNvSpPr txBox="1"/>
          <p:nvPr/>
        </p:nvSpPr>
        <p:spPr>
          <a:xfrm>
            <a:off x="419100" y="4796335"/>
            <a:ext cx="2026200" cy="1461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600"/>
              <a:buFont typeface="Arial"/>
              <a:buNone/>
            </a:pPr>
            <a:r>
              <a:rPr lang="en" sz="600">
                <a:solidFill>
                  <a:schemeClr val="dk1"/>
                </a:solidFill>
                <a:latin typeface="Proxima Nova Extrabold"/>
                <a:ea typeface="Proxima Nova Extrabold"/>
                <a:cs typeface="Proxima Nova Extrabold"/>
                <a:sym typeface="Proxima Nova Extrabold"/>
              </a:rPr>
              <a:t>© COGNIZANT SOFTVISION 2021</a:t>
            </a:r>
            <a:endParaRPr sz="600" i="0" u="none" strike="noStrike" cap="none">
              <a:solidFill>
                <a:schemeClr val="dk1"/>
              </a:solidFill>
              <a:latin typeface="Proxima Nova Extrabold"/>
              <a:ea typeface="Proxima Nova Extrabold"/>
              <a:cs typeface="Proxima Nova Extrabold"/>
              <a:sym typeface="Proxima Nova Extrabold"/>
            </a:endParaRPr>
          </a:p>
        </p:txBody>
      </p:sp>
      <p:sp>
        <p:nvSpPr>
          <p:cNvPr id="10" name="Google Shape;10;p1"/>
          <p:cNvSpPr/>
          <p:nvPr/>
        </p:nvSpPr>
        <p:spPr>
          <a:xfrm>
            <a:off x="0" y="279571"/>
            <a:ext cx="268605" cy="0"/>
          </a:xfrm>
          <a:custGeom>
            <a:avLst/>
            <a:gdLst/>
            <a:ahLst/>
            <a:cxnLst/>
            <a:rect l="l" t="t" r="r" b="b"/>
            <a:pathLst>
              <a:path w="457200" h="120000" extrusionOk="0">
                <a:moveTo>
                  <a:pt x="0" y="0"/>
                </a:moveTo>
                <a:lnTo>
                  <a:pt x="457200" y="0"/>
                </a:lnTo>
              </a:path>
            </a:pathLst>
          </a:custGeom>
          <a:noFill/>
          <a:ln w="19050" cap="flat" cmpd="sng">
            <a:solidFill>
              <a:schemeClr val="dk1"/>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212121"/>
              </a:solidFill>
              <a:latin typeface="Calibri"/>
              <a:ea typeface="Calibri"/>
              <a:cs typeface="Calibri"/>
              <a:sym typeface="Calibri"/>
            </a:endParaRPr>
          </a:p>
        </p:txBody>
      </p:sp>
      <p:sp>
        <p:nvSpPr>
          <p:cNvPr id="11" name="Google Shape;11;p1"/>
          <p:cNvSpPr/>
          <p:nvPr/>
        </p:nvSpPr>
        <p:spPr>
          <a:xfrm>
            <a:off x="0" y="4864419"/>
            <a:ext cx="268605" cy="0"/>
          </a:xfrm>
          <a:custGeom>
            <a:avLst/>
            <a:gdLst/>
            <a:ahLst/>
            <a:cxnLst/>
            <a:rect l="l" t="t" r="r" b="b"/>
            <a:pathLst>
              <a:path w="457200" h="120000" extrusionOk="0">
                <a:moveTo>
                  <a:pt x="0" y="0"/>
                </a:moveTo>
                <a:lnTo>
                  <a:pt x="457200" y="0"/>
                </a:lnTo>
              </a:path>
            </a:pathLst>
          </a:custGeom>
          <a:noFill/>
          <a:ln w="19050" cap="flat" cmpd="sng">
            <a:solidFill>
              <a:schemeClr val="dk1"/>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212121"/>
              </a:solidFill>
              <a:latin typeface="Calibri"/>
              <a:ea typeface="Calibri"/>
              <a:cs typeface="Calibri"/>
              <a:sym typeface="Calibri"/>
            </a:endParaRPr>
          </a:p>
        </p:txBody>
      </p:sp>
      <p:pic>
        <p:nvPicPr>
          <p:cNvPr id="12" name="Google Shape;12;p1"/>
          <p:cNvPicPr preferRelativeResize="0"/>
          <p:nvPr/>
        </p:nvPicPr>
        <p:blipFill>
          <a:blip r:embed="rId25">
            <a:alphaModFix/>
          </a:blip>
          <a:stretch>
            <a:fillRect/>
          </a:stretch>
        </p:blipFill>
        <p:spPr>
          <a:xfrm>
            <a:off x="7664829" y="4796325"/>
            <a:ext cx="1031497" cy="121500"/>
          </a:xfrm>
          <a:prstGeom prst="rect">
            <a:avLst/>
          </a:prstGeom>
          <a:noFill/>
          <a:ln>
            <a:noFill/>
          </a:ln>
        </p:spPr>
      </p:pic>
      <p:sp>
        <p:nvSpPr>
          <p:cNvPr id="13" name="Google Shape;13;p1"/>
          <p:cNvSpPr txBox="1">
            <a:spLocks noGrp="1"/>
          </p:cNvSpPr>
          <p:nvPr>
            <p:ph type="title"/>
          </p:nvPr>
        </p:nvSpPr>
        <p:spPr>
          <a:xfrm>
            <a:off x="419100" y="2613689"/>
            <a:ext cx="8305800" cy="932400"/>
          </a:xfrm>
          <a:prstGeom prst="rect">
            <a:avLst/>
          </a:prstGeom>
          <a:noFill/>
          <a:ln>
            <a:noFill/>
          </a:ln>
        </p:spPr>
        <p:txBody>
          <a:bodyPr spcFirstLastPara="1" wrap="square" lIns="0" tIns="0" rIns="0" bIns="0" anchor="t" anchorCtr="0">
            <a:noAutofit/>
          </a:bodyPr>
          <a:lstStyle>
            <a:lvl1pPr marR="0" lvl="0" algn="l" rtl="0">
              <a:lnSpc>
                <a:spcPct val="100000"/>
              </a:lnSpc>
              <a:spcBef>
                <a:spcPts val="0"/>
              </a:spcBef>
              <a:spcAft>
                <a:spcPts val="0"/>
              </a:spcAft>
              <a:buClr>
                <a:srgbClr val="000000"/>
              </a:buClr>
              <a:buSzPts val="800"/>
              <a:buFont typeface="Arial"/>
              <a:buNone/>
              <a:defRPr sz="2500" b="1" i="0" u="none" strike="noStrike" cap="none">
                <a:solidFill>
                  <a:schemeClr val="lt1"/>
                </a:solidFill>
                <a:latin typeface="Tahoma"/>
                <a:ea typeface="Tahoma"/>
                <a:cs typeface="Tahoma"/>
                <a:sym typeface="Tahoma"/>
              </a:defRPr>
            </a:lvl1pPr>
            <a:lvl2pPr marR="0" lvl="1" algn="l" rtl="0">
              <a:lnSpc>
                <a:spcPct val="100000"/>
              </a:lnSpc>
              <a:spcBef>
                <a:spcPts val="0"/>
              </a:spcBef>
              <a:spcAft>
                <a:spcPts val="0"/>
              </a:spcAft>
              <a:buClr>
                <a:srgbClr val="000000"/>
              </a:buClr>
              <a:buSzPts val="800"/>
              <a:buFont typeface="Arial"/>
              <a:buNone/>
              <a:defRPr sz="10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800"/>
              <a:buFont typeface="Arial"/>
              <a:buNone/>
              <a:defRPr sz="10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800"/>
              <a:buFont typeface="Arial"/>
              <a:buNone/>
              <a:defRPr sz="10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800"/>
              <a:buFont typeface="Arial"/>
              <a:buNone/>
              <a:defRPr sz="10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800"/>
              <a:buFont typeface="Arial"/>
              <a:buNone/>
              <a:defRPr sz="10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800"/>
              <a:buFont typeface="Arial"/>
              <a:buNone/>
              <a:defRPr sz="10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800"/>
              <a:buFont typeface="Arial"/>
              <a:buNone/>
              <a:defRPr sz="10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800"/>
              <a:buFont typeface="Arial"/>
              <a:buNone/>
              <a:defRPr sz="1000" b="0" i="0" u="none" strike="noStrike" cap="none">
                <a:solidFill>
                  <a:srgbClr val="000000"/>
                </a:solidFill>
                <a:latin typeface="Arial"/>
                <a:ea typeface="Arial"/>
                <a:cs typeface="Arial"/>
                <a:sym typeface="Arial"/>
              </a:defRPr>
            </a:lvl9pPr>
          </a:lstStyle>
          <a:p>
            <a:endParaRPr/>
          </a:p>
        </p:txBody>
      </p:sp>
      <p:sp>
        <p:nvSpPr>
          <p:cNvPr id="14" name="Google Shape;14;p1"/>
          <p:cNvSpPr txBox="1">
            <a:spLocks noGrp="1"/>
          </p:cNvSpPr>
          <p:nvPr>
            <p:ph type="body" idx="1"/>
          </p:nvPr>
        </p:nvSpPr>
        <p:spPr>
          <a:xfrm>
            <a:off x="419100" y="1249987"/>
            <a:ext cx="8305800" cy="1140300"/>
          </a:xfrm>
          <a:prstGeom prst="rect">
            <a:avLst/>
          </a:prstGeom>
          <a:noFill/>
          <a:ln>
            <a:noFill/>
          </a:ln>
        </p:spPr>
        <p:txBody>
          <a:bodyPr spcFirstLastPara="1" wrap="square" lIns="0" tIns="0" rIns="0" bIns="0" anchor="t" anchorCtr="0">
            <a:noAutofit/>
          </a:bodyPr>
          <a:lstStyle>
            <a:lvl1pPr marL="457200" marR="0" lvl="0" indent="-228600" algn="l" rtl="0">
              <a:lnSpc>
                <a:spcPct val="100000"/>
              </a:lnSpc>
              <a:spcBef>
                <a:spcPts val="0"/>
              </a:spcBef>
              <a:spcAft>
                <a:spcPts val="0"/>
              </a:spcAft>
              <a:buClr>
                <a:schemeClr val="dk1"/>
              </a:buClr>
              <a:buSzPts val="800"/>
              <a:buFont typeface="Proxima Nova"/>
              <a:buNone/>
              <a:defRPr sz="1000" i="0" u="none" strike="noStrike" cap="none">
                <a:solidFill>
                  <a:schemeClr val="dk1"/>
                </a:solidFill>
                <a:latin typeface="Proxima Nova"/>
                <a:ea typeface="Proxima Nova"/>
                <a:cs typeface="Proxima Nova"/>
                <a:sym typeface="Proxima Nova"/>
              </a:defRPr>
            </a:lvl1pPr>
            <a:lvl2pPr marL="914400" marR="0" lvl="1" indent="-228600" algn="l" rtl="0">
              <a:lnSpc>
                <a:spcPct val="100000"/>
              </a:lnSpc>
              <a:spcBef>
                <a:spcPts val="0"/>
              </a:spcBef>
              <a:spcAft>
                <a:spcPts val="0"/>
              </a:spcAft>
              <a:buClr>
                <a:schemeClr val="dk1"/>
              </a:buClr>
              <a:buSzPts val="800"/>
              <a:buFont typeface="Proxima Nova"/>
              <a:buNone/>
              <a:defRPr sz="1000" i="0" u="none" strike="noStrike" cap="none">
                <a:solidFill>
                  <a:schemeClr val="dk1"/>
                </a:solidFill>
                <a:latin typeface="Proxima Nova"/>
                <a:ea typeface="Proxima Nova"/>
                <a:cs typeface="Proxima Nova"/>
                <a:sym typeface="Proxima Nova"/>
              </a:defRPr>
            </a:lvl2pPr>
            <a:lvl3pPr marL="1371600" marR="0" lvl="2" indent="-228600" algn="l" rtl="0">
              <a:lnSpc>
                <a:spcPct val="100000"/>
              </a:lnSpc>
              <a:spcBef>
                <a:spcPts val="0"/>
              </a:spcBef>
              <a:spcAft>
                <a:spcPts val="0"/>
              </a:spcAft>
              <a:buClr>
                <a:schemeClr val="dk1"/>
              </a:buClr>
              <a:buSzPts val="800"/>
              <a:buFont typeface="Proxima Nova"/>
              <a:buNone/>
              <a:defRPr sz="1000" i="0" u="none" strike="noStrike" cap="none">
                <a:solidFill>
                  <a:schemeClr val="dk1"/>
                </a:solidFill>
                <a:latin typeface="Proxima Nova"/>
                <a:ea typeface="Proxima Nova"/>
                <a:cs typeface="Proxima Nova"/>
                <a:sym typeface="Proxima Nova"/>
              </a:defRPr>
            </a:lvl3pPr>
            <a:lvl4pPr marL="1828800" marR="0" lvl="3" indent="-228600" algn="l" rtl="0">
              <a:lnSpc>
                <a:spcPct val="100000"/>
              </a:lnSpc>
              <a:spcBef>
                <a:spcPts val="0"/>
              </a:spcBef>
              <a:spcAft>
                <a:spcPts val="0"/>
              </a:spcAft>
              <a:buClr>
                <a:schemeClr val="dk1"/>
              </a:buClr>
              <a:buSzPts val="800"/>
              <a:buFont typeface="Proxima Nova"/>
              <a:buNone/>
              <a:defRPr sz="1000" i="0" u="none" strike="noStrike" cap="none">
                <a:solidFill>
                  <a:schemeClr val="dk1"/>
                </a:solidFill>
                <a:latin typeface="Proxima Nova"/>
                <a:ea typeface="Proxima Nova"/>
                <a:cs typeface="Proxima Nova"/>
                <a:sym typeface="Proxima Nova"/>
              </a:defRPr>
            </a:lvl4pPr>
            <a:lvl5pPr marL="2286000" marR="0" lvl="4" indent="-228600" algn="l" rtl="0">
              <a:lnSpc>
                <a:spcPct val="100000"/>
              </a:lnSpc>
              <a:spcBef>
                <a:spcPts val="0"/>
              </a:spcBef>
              <a:spcAft>
                <a:spcPts val="0"/>
              </a:spcAft>
              <a:buClr>
                <a:schemeClr val="dk1"/>
              </a:buClr>
              <a:buSzPts val="800"/>
              <a:buFont typeface="Proxima Nova"/>
              <a:buNone/>
              <a:defRPr sz="1000" i="0" u="none" strike="noStrike" cap="none">
                <a:solidFill>
                  <a:schemeClr val="dk1"/>
                </a:solidFill>
                <a:latin typeface="Proxima Nova"/>
                <a:ea typeface="Proxima Nova"/>
                <a:cs typeface="Proxima Nova"/>
                <a:sym typeface="Proxima Nova"/>
              </a:defRPr>
            </a:lvl5pPr>
            <a:lvl6pPr marL="2743200" marR="0" lvl="5" indent="-228600" algn="l" rtl="0">
              <a:lnSpc>
                <a:spcPct val="100000"/>
              </a:lnSpc>
              <a:spcBef>
                <a:spcPts val="0"/>
              </a:spcBef>
              <a:spcAft>
                <a:spcPts val="0"/>
              </a:spcAft>
              <a:buClr>
                <a:schemeClr val="dk1"/>
              </a:buClr>
              <a:buSzPts val="800"/>
              <a:buFont typeface="Proxima Nova"/>
              <a:buNone/>
              <a:defRPr sz="1000" i="0" u="none" strike="noStrike" cap="none">
                <a:solidFill>
                  <a:schemeClr val="dk1"/>
                </a:solidFill>
                <a:latin typeface="Proxima Nova"/>
                <a:ea typeface="Proxima Nova"/>
                <a:cs typeface="Proxima Nova"/>
                <a:sym typeface="Proxima Nova"/>
              </a:defRPr>
            </a:lvl6pPr>
            <a:lvl7pPr marL="3200400" marR="0" lvl="6" indent="-228600" algn="l" rtl="0">
              <a:lnSpc>
                <a:spcPct val="100000"/>
              </a:lnSpc>
              <a:spcBef>
                <a:spcPts val="0"/>
              </a:spcBef>
              <a:spcAft>
                <a:spcPts val="0"/>
              </a:spcAft>
              <a:buClr>
                <a:schemeClr val="dk1"/>
              </a:buClr>
              <a:buSzPts val="800"/>
              <a:buFont typeface="Proxima Nova"/>
              <a:buNone/>
              <a:defRPr sz="1000" i="0" u="none" strike="noStrike" cap="none">
                <a:solidFill>
                  <a:schemeClr val="dk1"/>
                </a:solidFill>
                <a:latin typeface="Proxima Nova"/>
                <a:ea typeface="Proxima Nova"/>
                <a:cs typeface="Proxima Nova"/>
                <a:sym typeface="Proxima Nova"/>
              </a:defRPr>
            </a:lvl7pPr>
            <a:lvl8pPr marL="3657600" marR="0" lvl="7" indent="-228600" algn="l" rtl="0">
              <a:lnSpc>
                <a:spcPct val="100000"/>
              </a:lnSpc>
              <a:spcBef>
                <a:spcPts val="0"/>
              </a:spcBef>
              <a:spcAft>
                <a:spcPts val="0"/>
              </a:spcAft>
              <a:buClr>
                <a:schemeClr val="dk1"/>
              </a:buClr>
              <a:buSzPts val="800"/>
              <a:buFont typeface="Proxima Nova"/>
              <a:buNone/>
              <a:defRPr sz="1000" i="0" u="none" strike="noStrike" cap="none">
                <a:solidFill>
                  <a:schemeClr val="dk1"/>
                </a:solidFill>
                <a:latin typeface="Proxima Nova"/>
                <a:ea typeface="Proxima Nova"/>
                <a:cs typeface="Proxima Nova"/>
                <a:sym typeface="Proxima Nova"/>
              </a:defRPr>
            </a:lvl8pPr>
            <a:lvl9pPr marL="4114800" marR="0" lvl="8" indent="-228600" algn="l" rtl="0">
              <a:lnSpc>
                <a:spcPct val="100000"/>
              </a:lnSpc>
              <a:spcBef>
                <a:spcPts val="0"/>
              </a:spcBef>
              <a:spcAft>
                <a:spcPts val="0"/>
              </a:spcAft>
              <a:buClr>
                <a:schemeClr val="dk1"/>
              </a:buClr>
              <a:buSzPts val="800"/>
              <a:buFont typeface="Proxima Nova"/>
              <a:buNone/>
              <a:defRPr sz="1000" i="0" u="none" strike="noStrike" cap="none">
                <a:solidFill>
                  <a:schemeClr val="dk1"/>
                </a:solidFill>
                <a:latin typeface="Proxima Nova"/>
                <a:ea typeface="Proxima Nova"/>
                <a:cs typeface="Proxima Nova"/>
                <a:sym typeface="Proxima Nova"/>
              </a:defRPr>
            </a:lvl9pPr>
          </a:lstStyle>
          <a:p>
            <a:endParaRPr/>
          </a:p>
        </p:txBody>
      </p:sp>
      <p:pic>
        <p:nvPicPr>
          <p:cNvPr id="15" name="Google Shape;15;p1"/>
          <p:cNvPicPr preferRelativeResize="0"/>
          <p:nvPr/>
        </p:nvPicPr>
        <p:blipFill>
          <a:blip r:embed="rId26">
            <a:alphaModFix/>
          </a:blip>
          <a:stretch>
            <a:fillRect/>
          </a:stretch>
        </p:blipFill>
        <p:spPr>
          <a:xfrm>
            <a:off x="-358500" y="0"/>
            <a:ext cx="95250" cy="5143500"/>
          </a:xfrm>
          <a:prstGeom prst="rect">
            <a:avLst/>
          </a:prstGeom>
          <a:noFill/>
          <a:ln>
            <a:noFill/>
          </a:ln>
        </p:spPr>
      </p:pic>
      <p:sp>
        <p:nvSpPr>
          <p:cNvPr id="16" name="Google Shape;16;p1"/>
          <p:cNvSpPr/>
          <p:nvPr/>
        </p:nvSpPr>
        <p:spPr>
          <a:xfrm>
            <a:off x="0" y="5103625"/>
            <a:ext cx="9144000" cy="39900"/>
          </a:xfrm>
          <a:prstGeom prst="rect">
            <a:avLst/>
          </a:prstGeom>
          <a:gradFill>
            <a:gsLst>
              <a:gs pos="0">
                <a:schemeClr val="accent2"/>
              </a:gs>
              <a:gs pos="52000">
                <a:schemeClr val="accent3"/>
              </a:gs>
              <a:gs pos="100000">
                <a:schemeClr val="accent5"/>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5335523"/>
      </p:ext>
    </p:extLst>
  </p:cSld>
  <p:clrMap bg1="lt1" tx1="dk1" bg2="dk2" tx2="lt2" accent1="accent1" accent2="accent2" accent3="accent3" accent4="accent4" accent5="accent5" accent6="accent6" hlink="hlink" folHlink="folHlink"/>
  <p:sldLayoutIdLst>
    <p:sldLayoutId id="2147483792" r:id="rId1"/>
    <p:sldLayoutId id="2147483793" r:id="rId2"/>
    <p:sldLayoutId id="2147483795" r:id="rId3"/>
    <p:sldLayoutId id="2147483796" r:id="rId4"/>
    <p:sldLayoutId id="2147483797" r:id="rId5"/>
    <p:sldLayoutId id="2147483798" r:id="rId6"/>
    <p:sldLayoutId id="2147483801" r:id="rId7"/>
    <p:sldLayoutId id="2147483802" r:id="rId8"/>
    <p:sldLayoutId id="2147483803" r:id="rId9"/>
    <p:sldLayoutId id="2147483804" r:id="rId10"/>
    <p:sldLayoutId id="2147483805" r:id="rId11"/>
    <p:sldLayoutId id="2147483807" r:id="rId12"/>
    <p:sldLayoutId id="2147483808" r:id="rId13"/>
    <p:sldLayoutId id="2147483809" r:id="rId14"/>
    <p:sldLayoutId id="2147483810" r:id="rId15"/>
    <p:sldLayoutId id="2147483811" r:id="rId16"/>
    <p:sldLayoutId id="2147483812" r:id="rId17"/>
    <p:sldLayoutId id="2147483813" r:id="rId18"/>
    <p:sldLayoutId id="2147483814" r:id="rId19"/>
    <p:sldLayoutId id="2147483815" r:id="rId20"/>
    <p:sldLayoutId id="2147483816" r:id="rId21"/>
    <p:sldLayoutId id="2147483817" r:id="rId22"/>
    <p:sldLayoutId id="2147483818" r:id="rId2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264">
          <p15:clr>
            <a:srgbClr val="EA4335"/>
          </p15:clr>
        </p15:guide>
        <p15:guide id="2" pos="5510">
          <p15:clr>
            <a:srgbClr val="EA4335"/>
          </p15:clr>
        </p15:guide>
        <p15:guide id="3" orient="horz" pos="2900">
          <p15:clr>
            <a:srgbClr val="EA4335"/>
          </p15:clr>
        </p15:guide>
        <p15:guide id="4" orient="horz" pos="532">
          <p15:clr>
            <a:srgbClr val="EA4335"/>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p:nvPr/>
        </p:nvSpPr>
        <p:spPr>
          <a:xfrm>
            <a:off x="419100" y="2613689"/>
            <a:ext cx="8305800" cy="9324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endParaRPr sz="2500" b="1">
              <a:solidFill>
                <a:srgbClr val="FFFFFF"/>
              </a:solidFill>
              <a:latin typeface="Tahoma"/>
              <a:ea typeface="Tahoma"/>
              <a:cs typeface="Tahoma"/>
              <a:sym typeface="Tahoma"/>
            </a:endParaRPr>
          </a:p>
        </p:txBody>
      </p:sp>
      <p:sp>
        <p:nvSpPr>
          <p:cNvPr id="7" name="Google Shape;7;p1"/>
          <p:cNvSpPr txBox="1"/>
          <p:nvPr/>
        </p:nvSpPr>
        <p:spPr>
          <a:xfrm>
            <a:off x="419100" y="1249987"/>
            <a:ext cx="8305800" cy="11403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endParaRPr sz="1000">
              <a:solidFill>
                <a:srgbClr val="212121"/>
              </a:solidFill>
              <a:latin typeface="Proxima Nova"/>
              <a:ea typeface="Proxima Nova"/>
              <a:cs typeface="Proxima Nova"/>
              <a:sym typeface="Proxima Nova"/>
            </a:endParaRPr>
          </a:p>
        </p:txBody>
      </p:sp>
      <p:sp>
        <p:nvSpPr>
          <p:cNvPr id="8" name="Google Shape;8;p1"/>
          <p:cNvSpPr txBox="1"/>
          <p:nvPr/>
        </p:nvSpPr>
        <p:spPr>
          <a:xfrm>
            <a:off x="8173371" y="279576"/>
            <a:ext cx="548700" cy="393600"/>
          </a:xfrm>
          <a:prstGeom prst="rect">
            <a:avLst/>
          </a:prstGeom>
          <a:noFill/>
          <a:ln>
            <a:noFill/>
          </a:ln>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sz="600">
                <a:solidFill>
                  <a:srgbClr val="212121"/>
                </a:solidFill>
                <a:latin typeface="Nunito Sans"/>
                <a:ea typeface="Nunito Sans"/>
                <a:cs typeface="Nunito Sans"/>
                <a:sym typeface="Nunito Sans"/>
              </a:rPr>
              <a:t>‹#›</a:t>
            </a:fld>
            <a:endParaRPr sz="600">
              <a:solidFill>
                <a:srgbClr val="212121"/>
              </a:solidFill>
              <a:latin typeface="Nunito Sans"/>
              <a:ea typeface="Nunito Sans"/>
              <a:cs typeface="Nunito Sans"/>
              <a:sym typeface="Nunito Sans"/>
            </a:endParaRPr>
          </a:p>
        </p:txBody>
      </p:sp>
      <p:sp>
        <p:nvSpPr>
          <p:cNvPr id="9" name="Google Shape;9;p1"/>
          <p:cNvSpPr txBox="1"/>
          <p:nvPr/>
        </p:nvSpPr>
        <p:spPr>
          <a:xfrm>
            <a:off x="419100" y="4796335"/>
            <a:ext cx="2026200" cy="1461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600"/>
              <a:buFont typeface="Arial"/>
              <a:buNone/>
            </a:pPr>
            <a:r>
              <a:rPr lang="en" sz="600">
                <a:solidFill>
                  <a:schemeClr val="dk1"/>
                </a:solidFill>
                <a:latin typeface="Proxima Nova Extrabold"/>
                <a:ea typeface="Proxima Nova Extrabold"/>
                <a:cs typeface="Proxima Nova Extrabold"/>
                <a:sym typeface="Proxima Nova Extrabold"/>
              </a:rPr>
              <a:t>© COGNIZANT SOFTVISION 2021</a:t>
            </a:r>
            <a:endParaRPr sz="600" i="0" u="none" strike="noStrike" cap="none">
              <a:solidFill>
                <a:schemeClr val="dk1"/>
              </a:solidFill>
              <a:latin typeface="Proxima Nova Extrabold"/>
              <a:ea typeface="Proxima Nova Extrabold"/>
              <a:cs typeface="Proxima Nova Extrabold"/>
              <a:sym typeface="Proxima Nova Extrabold"/>
            </a:endParaRPr>
          </a:p>
        </p:txBody>
      </p:sp>
      <p:sp>
        <p:nvSpPr>
          <p:cNvPr id="10" name="Google Shape;10;p1"/>
          <p:cNvSpPr/>
          <p:nvPr/>
        </p:nvSpPr>
        <p:spPr>
          <a:xfrm>
            <a:off x="0" y="279571"/>
            <a:ext cx="268605" cy="0"/>
          </a:xfrm>
          <a:custGeom>
            <a:avLst/>
            <a:gdLst/>
            <a:ahLst/>
            <a:cxnLst/>
            <a:rect l="l" t="t" r="r" b="b"/>
            <a:pathLst>
              <a:path w="457200" h="120000" extrusionOk="0">
                <a:moveTo>
                  <a:pt x="0" y="0"/>
                </a:moveTo>
                <a:lnTo>
                  <a:pt x="457200" y="0"/>
                </a:lnTo>
              </a:path>
            </a:pathLst>
          </a:custGeom>
          <a:noFill/>
          <a:ln w="19050" cap="flat" cmpd="sng">
            <a:solidFill>
              <a:schemeClr val="dk1"/>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212121"/>
              </a:solidFill>
              <a:latin typeface="Calibri"/>
              <a:ea typeface="Calibri"/>
              <a:cs typeface="Calibri"/>
              <a:sym typeface="Calibri"/>
            </a:endParaRPr>
          </a:p>
        </p:txBody>
      </p:sp>
      <p:sp>
        <p:nvSpPr>
          <p:cNvPr id="11" name="Google Shape;11;p1"/>
          <p:cNvSpPr/>
          <p:nvPr/>
        </p:nvSpPr>
        <p:spPr>
          <a:xfrm>
            <a:off x="0" y="4864419"/>
            <a:ext cx="268605" cy="0"/>
          </a:xfrm>
          <a:custGeom>
            <a:avLst/>
            <a:gdLst/>
            <a:ahLst/>
            <a:cxnLst/>
            <a:rect l="l" t="t" r="r" b="b"/>
            <a:pathLst>
              <a:path w="457200" h="120000" extrusionOk="0">
                <a:moveTo>
                  <a:pt x="0" y="0"/>
                </a:moveTo>
                <a:lnTo>
                  <a:pt x="457200" y="0"/>
                </a:lnTo>
              </a:path>
            </a:pathLst>
          </a:custGeom>
          <a:noFill/>
          <a:ln w="19050" cap="flat" cmpd="sng">
            <a:solidFill>
              <a:schemeClr val="dk1"/>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212121"/>
              </a:solidFill>
              <a:latin typeface="Calibri"/>
              <a:ea typeface="Calibri"/>
              <a:cs typeface="Calibri"/>
              <a:sym typeface="Calibri"/>
            </a:endParaRPr>
          </a:p>
        </p:txBody>
      </p:sp>
      <p:pic>
        <p:nvPicPr>
          <p:cNvPr id="12" name="Google Shape;12;p1"/>
          <p:cNvPicPr preferRelativeResize="0"/>
          <p:nvPr/>
        </p:nvPicPr>
        <p:blipFill>
          <a:blip r:embed="rId8">
            <a:alphaModFix/>
          </a:blip>
          <a:stretch>
            <a:fillRect/>
          </a:stretch>
        </p:blipFill>
        <p:spPr>
          <a:xfrm>
            <a:off x="7664829" y="4796325"/>
            <a:ext cx="1031497" cy="121500"/>
          </a:xfrm>
          <a:prstGeom prst="rect">
            <a:avLst/>
          </a:prstGeom>
          <a:noFill/>
          <a:ln>
            <a:noFill/>
          </a:ln>
        </p:spPr>
      </p:pic>
      <p:sp>
        <p:nvSpPr>
          <p:cNvPr id="13" name="Google Shape;13;p1"/>
          <p:cNvSpPr txBox="1">
            <a:spLocks noGrp="1"/>
          </p:cNvSpPr>
          <p:nvPr>
            <p:ph type="title"/>
          </p:nvPr>
        </p:nvSpPr>
        <p:spPr>
          <a:xfrm>
            <a:off x="419100" y="2613689"/>
            <a:ext cx="8305800" cy="932400"/>
          </a:xfrm>
          <a:prstGeom prst="rect">
            <a:avLst/>
          </a:prstGeom>
          <a:noFill/>
          <a:ln>
            <a:noFill/>
          </a:ln>
        </p:spPr>
        <p:txBody>
          <a:bodyPr spcFirstLastPara="1" wrap="square" lIns="0" tIns="0" rIns="0" bIns="0" anchor="t" anchorCtr="0">
            <a:noAutofit/>
          </a:bodyPr>
          <a:lstStyle>
            <a:lvl1pPr marR="0" lvl="0" algn="l" rtl="0">
              <a:lnSpc>
                <a:spcPct val="100000"/>
              </a:lnSpc>
              <a:spcBef>
                <a:spcPts val="0"/>
              </a:spcBef>
              <a:spcAft>
                <a:spcPts val="0"/>
              </a:spcAft>
              <a:buClr>
                <a:srgbClr val="000000"/>
              </a:buClr>
              <a:buSzPts val="800"/>
              <a:buFont typeface="Arial"/>
              <a:buNone/>
              <a:defRPr sz="2500" b="1" i="0" u="none" strike="noStrike" cap="none">
                <a:solidFill>
                  <a:schemeClr val="lt1"/>
                </a:solidFill>
                <a:latin typeface="Tahoma"/>
                <a:ea typeface="Tahoma"/>
                <a:cs typeface="Tahoma"/>
                <a:sym typeface="Tahoma"/>
              </a:defRPr>
            </a:lvl1pPr>
            <a:lvl2pPr marR="0" lvl="1" algn="l" rtl="0">
              <a:lnSpc>
                <a:spcPct val="100000"/>
              </a:lnSpc>
              <a:spcBef>
                <a:spcPts val="0"/>
              </a:spcBef>
              <a:spcAft>
                <a:spcPts val="0"/>
              </a:spcAft>
              <a:buClr>
                <a:srgbClr val="000000"/>
              </a:buClr>
              <a:buSzPts val="800"/>
              <a:buFont typeface="Arial"/>
              <a:buNone/>
              <a:defRPr sz="10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800"/>
              <a:buFont typeface="Arial"/>
              <a:buNone/>
              <a:defRPr sz="10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800"/>
              <a:buFont typeface="Arial"/>
              <a:buNone/>
              <a:defRPr sz="10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800"/>
              <a:buFont typeface="Arial"/>
              <a:buNone/>
              <a:defRPr sz="10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800"/>
              <a:buFont typeface="Arial"/>
              <a:buNone/>
              <a:defRPr sz="10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800"/>
              <a:buFont typeface="Arial"/>
              <a:buNone/>
              <a:defRPr sz="10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800"/>
              <a:buFont typeface="Arial"/>
              <a:buNone/>
              <a:defRPr sz="10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800"/>
              <a:buFont typeface="Arial"/>
              <a:buNone/>
              <a:defRPr sz="1000" b="0" i="0" u="none" strike="noStrike" cap="none">
                <a:solidFill>
                  <a:srgbClr val="000000"/>
                </a:solidFill>
                <a:latin typeface="Arial"/>
                <a:ea typeface="Arial"/>
                <a:cs typeface="Arial"/>
                <a:sym typeface="Arial"/>
              </a:defRPr>
            </a:lvl9pPr>
          </a:lstStyle>
          <a:p>
            <a:endParaRPr/>
          </a:p>
        </p:txBody>
      </p:sp>
      <p:sp>
        <p:nvSpPr>
          <p:cNvPr id="14" name="Google Shape;14;p1"/>
          <p:cNvSpPr txBox="1">
            <a:spLocks noGrp="1"/>
          </p:cNvSpPr>
          <p:nvPr>
            <p:ph type="body" idx="1"/>
          </p:nvPr>
        </p:nvSpPr>
        <p:spPr>
          <a:xfrm>
            <a:off x="419100" y="1249987"/>
            <a:ext cx="8305800" cy="1140300"/>
          </a:xfrm>
          <a:prstGeom prst="rect">
            <a:avLst/>
          </a:prstGeom>
          <a:noFill/>
          <a:ln>
            <a:noFill/>
          </a:ln>
        </p:spPr>
        <p:txBody>
          <a:bodyPr spcFirstLastPara="1" wrap="square" lIns="0" tIns="0" rIns="0" bIns="0" anchor="t" anchorCtr="0">
            <a:noAutofit/>
          </a:bodyPr>
          <a:lstStyle>
            <a:lvl1pPr marL="457200" marR="0" lvl="0" indent="-228600" algn="l" rtl="0">
              <a:lnSpc>
                <a:spcPct val="100000"/>
              </a:lnSpc>
              <a:spcBef>
                <a:spcPts val="0"/>
              </a:spcBef>
              <a:spcAft>
                <a:spcPts val="0"/>
              </a:spcAft>
              <a:buClr>
                <a:schemeClr val="dk1"/>
              </a:buClr>
              <a:buSzPts val="800"/>
              <a:buFont typeface="Proxima Nova"/>
              <a:buNone/>
              <a:defRPr sz="1000" i="0" u="none" strike="noStrike" cap="none">
                <a:solidFill>
                  <a:schemeClr val="dk1"/>
                </a:solidFill>
                <a:latin typeface="Proxima Nova"/>
                <a:ea typeface="Proxima Nova"/>
                <a:cs typeface="Proxima Nova"/>
                <a:sym typeface="Proxima Nova"/>
              </a:defRPr>
            </a:lvl1pPr>
            <a:lvl2pPr marL="914400" marR="0" lvl="1" indent="-228600" algn="l" rtl="0">
              <a:lnSpc>
                <a:spcPct val="100000"/>
              </a:lnSpc>
              <a:spcBef>
                <a:spcPts val="0"/>
              </a:spcBef>
              <a:spcAft>
                <a:spcPts val="0"/>
              </a:spcAft>
              <a:buClr>
                <a:schemeClr val="dk1"/>
              </a:buClr>
              <a:buSzPts val="800"/>
              <a:buFont typeface="Proxima Nova"/>
              <a:buNone/>
              <a:defRPr sz="1000" i="0" u="none" strike="noStrike" cap="none">
                <a:solidFill>
                  <a:schemeClr val="dk1"/>
                </a:solidFill>
                <a:latin typeface="Proxima Nova"/>
                <a:ea typeface="Proxima Nova"/>
                <a:cs typeface="Proxima Nova"/>
                <a:sym typeface="Proxima Nova"/>
              </a:defRPr>
            </a:lvl2pPr>
            <a:lvl3pPr marL="1371600" marR="0" lvl="2" indent="-228600" algn="l" rtl="0">
              <a:lnSpc>
                <a:spcPct val="100000"/>
              </a:lnSpc>
              <a:spcBef>
                <a:spcPts val="0"/>
              </a:spcBef>
              <a:spcAft>
                <a:spcPts val="0"/>
              </a:spcAft>
              <a:buClr>
                <a:schemeClr val="dk1"/>
              </a:buClr>
              <a:buSzPts val="800"/>
              <a:buFont typeface="Proxima Nova"/>
              <a:buNone/>
              <a:defRPr sz="1000" i="0" u="none" strike="noStrike" cap="none">
                <a:solidFill>
                  <a:schemeClr val="dk1"/>
                </a:solidFill>
                <a:latin typeface="Proxima Nova"/>
                <a:ea typeface="Proxima Nova"/>
                <a:cs typeface="Proxima Nova"/>
                <a:sym typeface="Proxima Nova"/>
              </a:defRPr>
            </a:lvl3pPr>
            <a:lvl4pPr marL="1828800" marR="0" lvl="3" indent="-228600" algn="l" rtl="0">
              <a:lnSpc>
                <a:spcPct val="100000"/>
              </a:lnSpc>
              <a:spcBef>
                <a:spcPts val="0"/>
              </a:spcBef>
              <a:spcAft>
                <a:spcPts val="0"/>
              </a:spcAft>
              <a:buClr>
                <a:schemeClr val="dk1"/>
              </a:buClr>
              <a:buSzPts val="800"/>
              <a:buFont typeface="Proxima Nova"/>
              <a:buNone/>
              <a:defRPr sz="1000" i="0" u="none" strike="noStrike" cap="none">
                <a:solidFill>
                  <a:schemeClr val="dk1"/>
                </a:solidFill>
                <a:latin typeface="Proxima Nova"/>
                <a:ea typeface="Proxima Nova"/>
                <a:cs typeface="Proxima Nova"/>
                <a:sym typeface="Proxima Nova"/>
              </a:defRPr>
            </a:lvl4pPr>
            <a:lvl5pPr marL="2286000" marR="0" lvl="4" indent="-228600" algn="l" rtl="0">
              <a:lnSpc>
                <a:spcPct val="100000"/>
              </a:lnSpc>
              <a:spcBef>
                <a:spcPts val="0"/>
              </a:spcBef>
              <a:spcAft>
                <a:spcPts val="0"/>
              </a:spcAft>
              <a:buClr>
                <a:schemeClr val="dk1"/>
              </a:buClr>
              <a:buSzPts val="800"/>
              <a:buFont typeface="Proxima Nova"/>
              <a:buNone/>
              <a:defRPr sz="1000" i="0" u="none" strike="noStrike" cap="none">
                <a:solidFill>
                  <a:schemeClr val="dk1"/>
                </a:solidFill>
                <a:latin typeface="Proxima Nova"/>
                <a:ea typeface="Proxima Nova"/>
                <a:cs typeface="Proxima Nova"/>
                <a:sym typeface="Proxima Nova"/>
              </a:defRPr>
            </a:lvl5pPr>
            <a:lvl6pPr marL="2743200" marR="0" lvl="5" indent="-228600" algn="l" rtl="0">
              <a:lnSpc>
                <a:spcPct val="100000"/>
              </a:lnSpc>
              <a:spcBef>
                <a:spcPts val="0"/>
              </a:spcBef>
              <a:spcAft>
                <a:spcPts val="0"/>
              </a:spcAft>
              <a:buClr>
                <a:schemeClr val="dk1"/>
              </a:buClr>
              <a:buSzPts val="800"/>
              <a:buFont typeface="Proxima Nova"/>
              <a:buNone/>
              <a:defRPr sz="1000" i="0" u="none" strike="noStrike" cap="none">
                <a:solidFill>
                  <a:schemeClr val="dk1"/>
                </a:solidFill>
                <a:latin typeface="Proxima Nova"/>
                <a:ea typeface="Proxima Nova"/>
                <a:cs typeface="Proxima Nova"/>
                <a:sym typeface="Proxima Nova"/>
              </a:defRPr>
            </a:lvl6pPr>
            <a:lvl7pPr marL="3200400" marR="0" lvl="6" indent="-228600" algn="l" rtl="0">
              <a:lnSpc>
                <a:spcPct val="100000"/>
              </a:lnSpc>
              <a:spcBef>
                <a:spcPts val="0"/>
              </a:spcBef>
              <a:spcAft>
                <a:spcPts val="0"/>
              </a:spcAft>
              <a:buClr>
                <a:schemeClr val="dk1"/>
              </a:buClr>
              <a:buSzPts val="800"/>
              <a:buFont typeface="Proxima Nova"/>
              <a:buNone/>
              <a:defRPr sz="1000" i="0" u="none" strike="noStrike" cap="none">
                <a:solidFill>
                  <a:schemeClr val="dk1"/>
                </a:solidFill>
                <a:latin typeface="Proxima Nova"/>
                <a:ea typeface="Proxima Nova"/>
                <a:cs typeface="Proxima Nova"/>
                <a:sym typeface="Proxima Nova"/>
              </a:defRPr>
            </a:lvl7pPr>
            <a:lvl8pPr marL="3657600" marR="0" lvl="7" indent="-228600" algn="l" rtl="0">
              <a:lnSpc>
                <a:spcPct val="100000"/>
              </a:lnSpc>
              <a:spcBef>
                <a:spcPts val="0"/>
              </a:spcBef>
              <a:spcAft>
                <a:spcPts val="0"/>
              </a:spcAft>
              <a:buClr>
                <a:schemeClr val="dk1"/>
              </a:buClr>
              <a:buSzPts val="800"/>
              <a:buFont typeface="Proxima Nova"/>
              <a:buNone/>
              <a:defRPr sz="1000" i="0" u="none" strike="noStrike" cap="none">
                <a:solidFill>
                  <a:schemeClr val="dk1"/>
                </a:solidFill>
                <a:latin typeface="Proxima Nova"/>
                <a:ea typeface="Proxima Nova"/>
                <a:cs typeface="Proxima Nova"/>
                <a:sym typeface="Proxima Nova"/>
              </a:defRPr>
            </a:lvl8pPr>
            <a:lvl9pPr marL="4114800" marR="0" lvl="8" indent="-228600" algn="l" rtl="0">
              <a:lnSpc>
                <a:spcPct val="100000"/>
              </a:lnSpc>
              <a:spcBef>
                <a:spcPts val="0"/>
              </a:spcBef>
              <a:spcAft>
                <a:spcPts val="0"/>
              </a:spcAft>
              <a:buClr>
                <a:schemeClr val="dk1"/>
              </a:buClr>
              <a:buSzPts val="800"/>
              <a:buFont typeface="Proxima Nova"/>
              <a:buNone/>
              <a:defRPr sz="1000" i="0" u="none" strike="noStrike" cap="none">
                <a:solidFill>
                  <a:schemeClr val="dk1"/>
                </a:solidFill>
                <a:latin typeface="Proxima Nova"/>
                <a:ea typeface="Proxima Nova"/>
                <a:cs typeface="Proxima Nova"/>
                <a:sym typeface="Proxima Nova"/>
              </a:defRPr>
            </a:lvl9pPr>
          </a:lstStyle>
          <a:p>
            <a:endParaRPr/>
          </a:p>
        </p:txBody>
      </p:sp>
      <p:pic>
        <p:nvPicPr>
          <p:cNvPr id="15" name="Google Shape;15;p1"/>
          <p:cNvPicPr preferRelativeResize="0"/>
          <p:nvPr/>
        </p:nvPicPr>
        <p:blipFill>
          <a:blip r:embed="rId9">
            <a:alphaModFix/>
          </a:blip>
          <a:stretch>
            <a:fillRect/>
          </a:stretch>
        </p:blipFill>
        <p:spPr>
          <a:xfrm>
            <a:off x="-358500" y="0"/>
            <a:ext cx="95250" cy="5143500"/>
          </a:xfrm>
          <a:prstGeom prst="rect">
            <a:avLst/>
          </a:prstGeom>
          <a:noFill/>
          <a:ln>
            <a:noFill/>
          </a:ln>
        </p:spPr>
      </p:pic>
      <p:sp>
        <p:nvSpPr>
          <p:cNvPr id="16" name="Google Shape;16;p1"/>
          <p:cNvSpPr/>
          <p:nvPr/>
        </p:nvSpPr>
        <p:spPr>
          <a:xfrm>
            <a:off x="0" y="5103625"/>
            <a:ext cx="9144000" cy="39900"/>
          </a:xfrm>
          <a:prstGeom prst="rect">
            <a:avLst/>
          </a:prstGeom>
          <a:gradFill>
            <a:gsLst>
              <a:gs pos="0">
                <a:schemeClr val="accent2"/>
              </a:gs>
              <a:gs pos="52000">
                <a:schemeClr val="accent3"/>
              </a:gs>
              <a:gs pos="100000">
                <a:schemeClr val="accent5"/>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56209710"/>
      </p:ext>
    </p:extLst>
  </p:cSld>
  <p:clrMap bg1="lt1" tx1="dk1" bg2="dk2" tx2="lt2" accent1="accent1" accent2="accent2" accent3="accent3" accent4="accent4" accent5="accent5" accent6="accent6" hlink="hlink" folHlink="folHlink"/>
  <p:sldLayoutIdLst>
    <p:sldLayoutId id="2147483820" r:id="rId1"/>
    <p:sldLayoutId id="2147483823" r:id="rId2"/>
    <p:sldLayoutId id="2147483828" r:id="rId3"/>
    <p:sldLayoutId id="2147483834" r:id="rId4"/>
    <p:sldLayoutId id="2147483835" r:id="rId5"/>
    <p:sldLayoutId id="2147483836"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264">
          <p15:clr>
            <a:srgbClr val="EA4335"/>
          </p15:clr>
        </p15:guide>
        <p15:guide id="2" pos="5510">
          <p15:clr>
            <a:srgbClr val="EA4335"/>
          </p15:clr>
        </p15:guide>
        <p15:guide id="3" orient="horz" pos="2900">
          <p15:clr>
            <a:srgbClr val="EA4335"/>
          </p15:clr>
        </p15:guide>
        <p15:guide id="4" orient="horz" pos="532">
          <p15:clr>
            <a:srgbClr val="EA4335"/>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28.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28.xml"/><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29.xml"/><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28.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28.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28.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2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9.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4.xml"/><Relationship Id="rId1" Type="http://schemas.openxmlformats.org/officeDocument/2006/relationships/slideLayout" Target="../slideLayouts/slideLayout2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7.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28.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28.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2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7.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9.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8.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2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5C6117-2913-43A6-A2A6-39FC60CC52A9}"/>
              </a:ext>
            </a:extLst>
          </p:cNvPr>
          <p:cNvSpPr>
            <a:spLocks noGrp="1"/>
          </p:cNvSpPr>
          <p:nvPr>
            <p:ph type="ctrTitle"/>
          </p:nvPr>
        </p:nvSpPr>
        <p:spPr/>
        <p:txBody>
          <a:bodyPr/>
          <a:lstStyle/>
          <a:p>
            <a:r>
              <a:rPr lang="en-US" dirty="0"/>
              <a:t>Components Part 2</a:t>
            </a:r>
          </a:p>
        </p:txBody>
      </p:sp>
      <p:sp>
        <p:nvSpPr>
          <p:cNvPr id="3" name="Text Placeholder 2">
            <a:extLst>
              <a:ext uri="{FF2B5EF4-FFF2-40B4-BE49-F238E27FC236}">
                <a16:creationId xmlns:a16="http://schemas.microsoft.com/office/drawing/2014/main" id="{63F9DF26-6905-498C-83B7-EB3BCE24D58B}"/>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BBF21A5C-57F1-4FF1-8779-DC980851F70A}"/>
              </a:ext>
            </a:extLst>
          </p:cNvPr>
          <p:cNvSpPr>
            <a:spLocks noGrp="1"/>
          </p:cNvSpPr>
          <p:nvPr>
            <p:ph type="body" idx="2"/>
          </p:nvPr>
        </p:nvSpPr>
        <p:spPr/>
        <p:txBody>
          <a:bodyPr/>
          <a:lstStyle/>
          <a:p>
            <a:endParaRPr lang="en-US" dirty="0"/>
          </a:p>
        </p:txBody>
      </p:sp>
    </p:spTree>
    <p:extLst>
      <p:ext uri="{BB962C8B-B14F-4D97-AF65-F5344CB8AC3E}">
        <p14:creationId xmlns:p14="http://schemas.microsoft.com/office/powerpoint/2010/main" val="28363021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Dynamic Components</a:t>
            </a:r>
          </a:p>
        </p:txBody>
      </p:sp>
    </p:spTree>
    <p:extLst>
      <p:ext uri="{BB962C8B-B14F-4D97-AF65-F5344CB8AC3E}">
        <p14:creationId xmlns:p14="http://schemas.microsoft.com/office/powerpoint/2010/main" val="38328247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Component Styling</a:t>
            </a:r>
          </a:p>
        </p:txBody>
      </p:sp>
      <p:sp>
        <p:nvSpPr>
          <p:cNvPr id="2" name="Subtitle 1"/>
          <p:cNvSpPr>
            <a:spLocks noGrp="1"/>
          </p:cNvSpPr>
          <p:nvPr>
            <p:ph type="subTitle" idx="1"/>
          </p:nvPr>
        </p:nvSpPr>
        <p:spPr/>
        <p:txBody>
          <a:bodyPr/>
          <a:lstStyle/>
          <a:p>
            <a:r>
              <a:rPr lang="en-US" dirty="0"/>
              <a:t>Dynamic Components</a:t>
            </a:r>
          </a:p>
        </p:txBody>
      </p:sp>
      <p:sp>
        <p:nvSpPr>
          <p:cNvPr id="5" name="Content Placeholder 4"/>
          <p:cNvSpPr>
            <a:spLocks noGrp="1"/>
          </p:cNvSpPr>
          <p:nvPr>
            <p:ph sz="quarter" idx="13"/>
          </p:nvPr>
        </p:nvSpPr>
        <p:spPr/>
        <p:txBody>
          <a:bodyPr anchor="ctr"/>
          <a:lstStyle/>
          <a:p>
            <a:pPr algn="ctr"/>
            <a:r>
              <a:rPr lang="en-US" sz="2400" dirty="0"/>
              <a:t>You may opt to have your stylings limited to the current component via the </a:t>
            </a:r>
            <a:r>
              <a:rPr lang="en-US" sz="2400" dirty="0">
                <a:solidFill>
                  <a:schemeClr val="accent3">
                    <a:lumMod val="75000"/>
                  </a:schemeClr>
                </a:solidFill>
              </a:rPr>
              <a:t>scoped</a:t>
            </a:r>
            <a:r>
              <a:rPr lang="en-US" sz="2400" dirty="0"/>
              <a:t> attribute</a:t>
            </a:r>
          </a:p>
        </p:txBody>
      </p:sp>
      <p:sp>
        <p:nvSpPr>
          <p:cNvPr id="6" name="Content Placeholder 5"/>
          <p:cNvSpPr>
            <a:spLocks noGrp="1"/>
          </p:cNvSpPr>
          <p:nvPr>
            <p:ph sz="quarter" idx="14"/>
          </p:nvPr>
        </p:nvSpPr>
        <p:spPr/>
        <p:txBody>
          <a:bodyPr/>
          <a:lstStyle/>
          <a:p>
            <a:endParaRPr lang="en-US"/>
          </a:p>
        </p:txBody>
      </p:sp>
      <p:sp>
        <p:nvSpPr>
          <p:cNvPr id="9" name="Rectangle 8"/>
          <p:cNvSpPr/>
          <p:nvPr/>
        </p:nvSpPr>
        <p:spPr>
          <a:xfrm>
            <a:off x="5560291" y="1773382"/>
            <a:ext cx="471055" cy="13854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a:stretch>
            <a:fillRect/>
          </a:stretch>
        </p:blipFill>
        <p:spPr>
          <a:xfrm>
            <a:off x="5174025" y="1473780"/>
            <a:ext cx="2990850" cy="2638425"/>
          </a:xfrm>
          <a:prstGeom prst="rect">
            <a:avLst/>
          </a:prstGeom>
        </p:spPr>
      </p:pic>
    </p:spTree>
    <p:extLst>
      <p:ext uri="{BB962C8B-B14F-4D97-AF65-F5344CB8AC3E}">
        <p14:creationId xmlns:p14="http://schemas.microsoft.com/office/powerpoint/2010/main" val="18667069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Introducing Slots</a:t>
            </a:r>
          </a:p>
        </p:txBody>
      </p:sp>
      <p:sp>
        <p:nvSpPr>
          <p:cNvPr id="3" name="Subtitle 2"/>
          <p:cNvSpPr>
            <a:spLocks noGrp="1"/>
          </p:cNvSpPr>
          <p:nvPr>
            <p:ph type="subTitle" idx="1"/>
          </p:nvPr>
        </p:nvSpPr>
        <p:spPr/>
        <p:txBody>
          <a:bodyPr/>
          <a:lstStyle/>
          <a:p>
            <a:r>
              <a:rPr lang="en-US" dirty="0"/>
              <a:t>Dynamic Components</a:t>
            </a:r>
          </a:p>
        </p:txBody>
      </p:sp>
      <p:sp>
        <p:nvSpPr>
          <p:cNvPr id="4" name="Content Placeholder 3"/>
          <p:cNvSpPr>
            <a:spLocks noGrp="1"/>
          </p:cNvSpPr>
          <p:nvPr>
            <p:ph sz="quarter" idx="13"/>
          </p:nvPr>
        </p:nvSpPr>
        <p:spPr/>
        <p:txBody>
          <a:bodyPr anchor="ctr"/>
          <a:lstStyle/>
          <a:p>
            <a:pPr algn="ctr"/>
            <a:r>
              <a:rPr lang="en-US" sz="2400" dirty="0">
                <a:solidFill>
                  <a:schemeClr val="accent3">
                    <a:lumMod val="75000"/>
                  </a:schemeClr>
                </a:solidFill>
              </a:rPr>
              <a:t>Slot</a:t>
            </a:r>
            <a:r>
              <a:rPr lang="en-US" sz="2400" dirty="0"/>
              <a:t> is a standalone component which has its own styling and is a more flexible way of wrapping components</a:t>
            </a:r>
          </a:p>
        </p:txBody>
      </p:sp>
      <p:sp>
        <p:nvSpPr>
          <p:cNvPr id="5" name="Content Placeholder 4"/>
          <p:cNvSpPr>
            <a:spLocks noGrp="1"/>
          </p:cNvSpPr>
          <p:nvPr>
            <p:ph sz="quarter" idx="14"/>
          </p:nvPr>
        </p:nvSpPr>
        <p:spPr/>
        <p:txBody>
          <a:bodyPr/>
          <a:lstStyle/>
          <a:p>
            <a:endParaRPr lang="en-US"/>
          </a:p>
        </p:txBody>
      </p:sp>
      <p:pic>
        <p:nvPicPr>
          <p:cNvPr id="8" name="Picture 7"/>
          <p:cNvPicPr>
            <a:picLocks noChangeAspect="1"/>
          </p:cNvPicPr>
          <p:nvPr/>
        </p:nvPicPr>
        <p:blipFill>
          <a:blip r:embed="rId3"/>
          <a:stretch>
            <a:fillRect/>
          </a:stretch>
        </p:blipFill>
        <p:spPr>
          <a:xfrm>
            <a:off x="4903284" y="3003366"/>
            <a:ext cx="3532332" cy="1456210"/>
          </a:xfrm>
          <a:prstGeom prst="rect">
            <a:avLst/>
          </a:prstGeom>
        </p:spPr>
      </p:pic>
      <p:pic>
        <p:nvPicPr>
          <p:cNvPr id="9" name="Picture 8"/>
          <p:cNvPicPr>
            <a:picLocks noChangeAspect="1"/>
          </p:cNvPicPr>
          <p:nvPr/>
        </p:nvPicPr>
        <p:blipFill>
          <a:blip r:embed="rId4"/>
          <a:stretch>
            <a:fillRect/>
          </a:stretch>
        </p:blipFill>
        <p:spPr>
          <a:xfrm>
            <a:off x="5458574" y="1237473"/>
            <a:ext cx="2421751" cy="1492614"/>
          </a:xfrm>
          <a:prstGeom prst="rect">
            <a:avLst/>
          </a:prstGeom>
        </p:spPr>
      </p:pic>
    </p:spTree>
    <p:extLst>
      <p:ext uri="{BB962C8B-B14F-4D97-AF65-F5344CB8AC3E}">
        <p14:creationId xmlns:p14="http://schemas.microsoft.com/office/powerpoint/2010/main" val="17374956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Slot usage</a:t>
            </a:r>
          </a:p>
        </p:txBody>
      </p:sp>
      <p:sp>
        <p:nvSpPr>
          <p:cNvPr id="6" name="Subtitle 5"/>
          <p:cNvSpPr>
            <a:spLocks noGrp="1"/>
          </p:cNvSpPr>
          <p:nvPr>
            <p:ph type="subTitle" idx="1"/>
          </p:nvPr>
        </p:nvSpPr>
        <p:spPr/>
        <p:txBody>
          <a:bodyPr/>
          <a:lstStyle/>
          <a:p>
            <a:r>
              <a:rPr lang="en-US" dirty="0"/>
              <a:t>Dynamic Components</a:t>
            </a:r>
          </a:p>
        </p:txBody>
      </p:sp>
      <p:sp>
        <p:nvSpPr>
          <p:cNvPr id="7" name="Content Placeholder 6"/>
          <p:cNvSpPr>
            <a:spLocks noGrp="1"/>
          </p:cNvSpPr>
          <p:nvPr>
            <p:ph sz="quarter" idx="13"/>
          </p:nvPr>
        </p:nvSpPr>
        <p:spPr/>
        <p:txBody>
          <a:bodyPr/>
          <a:lstStyle/>
          <a:p>
            <a:endParaRPr lang="en-US"/>
          </a:p>
        </p:txBody>
      </p:sp>
      <p:sp>
        <p:nvSpPr>
          <p:cNvPr id="8" name="Content Placeholder 7"/>
          <p:cNvSpPr>
            <a:spLocks noGrp="1"/>
          </p:cNvSpPr>
          <p:nvPr>
            <p:ph sz="quarter" idx="14"/>
          </p:nvPr>
        </p:nvSpPr>
        <p:spPr/>
        <p:txBody>
          <a:bodyPr/>
          <a:lstStyle/>
          <a:p>
            <a:endParaRPr lang="en-US"/>
          </a:p>
        </p:txBody>
      </p:sp>
      <p:sp>
        <p:nvSpPr>
          <p:cNvPr id="9" name="Content Placeholder 8"/>
          <p:cNvSpPr>
            <a:spLocks noGrp="1"/>
          </p:cNvSpPr>
          <p:nvPr>
            <p:ph sz="quarter" idx="15"/>
          </p:nvPr>
        </p:nvSpPr>
        <p:spPr/>
        <p:txBody>
          <a:bodyPr/>
          <a:lstStyle/>
          <a:p>
            <a:r>
              <a:rPr lang="en-US" dirty="0" err="1"/>
              <a:t>ActiveItem.vue</a:t>
            </a:r>
            <a:endParaRPr lang="en-US" dirty="0"/>
          </a:p>
        </p:txBody>
      </p:sp>
      <p:sp>
        <p:nvSpPr>
          <p:cNvPr id="10" name="Content Placeholder 9"/>
          <p:cNvSpPr>
            <a:spLocks noGrp="1"/>
          </p:cNvSpPr>
          <p:nvPr>
            <p:ph sz="quarter" idx="16"/>
          </p:nvPr>
        </p:nvSpPr>
        <p:spPr/>
        <p:txBody>
          <a:bodyPr/>
          <a:lstStyle/>
          <a:p>
            <a:r>
              <a:rPr lang="en-US" dirty="0" err="1"/>
              <a:t>MenuItem.vue</a:t>
            </a:r>
            <a:endParaRPr lang="en-US" dirty="0"/>
          </a:p>
        </p:txBody>
      </p:sp>
      <p:pic>
        <p:nvPicPr>
          <p:cNvPr id="3" name="Picture 2"/>
          <p:cNvPicPr>
            <a:picLocks noChangeAspect="1"/>
          </p:cNvPicPr>
          <p:nvPr/>
        </p:nvPicPr>
        <p:blipFill>
          <a:blip r:embed="rId3"/>
          <a:stretch>
            <a:fillRect/>
          </a:stretch>
        </p:blipFill>
        <p:spPr>
          <a:xfrm>
            <a:off x="529206" y="1398494"/>
            <a:ext cx="3898487" cy="2770909"/>
          </a:xfrm>
          <a:prstGeom prst="rect">
            <a:avLst/>
          </a:prstGeom>
        </p:spPr>
      </p:pic>
      <p:pic>
        <p:nvPicPr>
          <p:cNvPr id="4" name="Picture 3"/>
          <p:cNvPicPr>
            <a:picLocks noChangeAspect="1"/>
          </p:cNvPicPr>
          <p:nvPr/>
        </p:nvPicPr>
        <p:blipFill>
          <a:blip r:embed="rId4"/>
          <a:stretch>
            <a:fillRect/>
          </a:stretch>
        </p:blipFill>
        <p:spPr>
          <a:xfrm>
            <a:off x="4720206" y="1398494"/>
            <a:ext cx="3898487" cy="1911758"/>
          </a:xfrm>
          <a:prstGeom prst="rect">
            <a:avLst/>
          </a:prstGeom>
        </p:spPr>
      </p:pic>
    </p:spTree>
    <p:extLst>
      <p:ext uri="{BB962C8B-B14F-4D97-AF65-F5344CB8AC3E}">
        <p14:creationId xmlns:p14="http://schemas.microsoft.com/office/powerpoint/2010/main" val="39171873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Named Slots</a:t>
            </a:r>
          </a:p>
        </p:txBody>
      </p:sp>
      <p:sp>
        <p:nvSpPr>
          <p:cNvPr id="8" name="Subtitle 7"/>
          <p:cNvSpPr>
            <a:spLocks noGrp="1"/>
          </p:cNvSpPr>
          <p:nvPr>
            <p:ph type="subTitle" idx="1"/>
          </p:nvPr>
        </p:nvSpPr>
        <p:spPr/>
        <p:txBody>
          <a:bodyPr/>
          <a:lstStyle/>
          <a:p>
            <a:r>
              <a:rPr lang="en-US" dirty="0"/>
              <a:t>Dynamic Components</a:t>
            </a:r>
          </a:p>
        </p:txBody>
      </p:sp>
      <p:sp>
        <p:nvSpPr>
          <p:cNvPr id="9" name="Content Placeholder 8"/>
          <p:cNvSpPr>
            <a:spLocks noGrp="1"/>
          </p:cNvSpPr>
          <p:nvPr>
            <p:ph sz="quarter" idx="13"/>
          </p:nvPr>
        </p:nvSpPr>
        <p:spPr/>
        <p:txBody>
          <a:bodyPr anchor="ctr"/>
          <a:lstStyle/>
          <a:p>
            <a:pPr algn="ctr"/>
            <a:r>
              <a:rPr lang="en-US" sz="2400" dirty="0"/>
              <a:t>For instances where you’ll need </a:t>
            </a:r>
            <a:r>
              <a:rPr lang="en-US" sz="2400" dirty="0">
                <a:solidFill>
                  <a:schemeClr val="accent3">
                    <a:lumMod val="75000"/>
                  </a:schemeClr>
                </a:solidFill>
              </a:rPr>
              <a:t>multiple</a:t>
            </a:r>
            <a:r>
              <a:rPr lang="en-US" sz="2400" dirty="0"/>
              <a:t> slots inside a wrapper component, you can add other slots and give them </a:t>
            </a:r>
            <a:r>
              <a:rPr lang="en-US" sz="2400" dirty="0">
                <a:solidFill>
                  <a:schemeClr val="accent3">
                    <a:lumMod val="75000"/>
                  </a:schemeClr>
                </a:solidFill>
              </a:rPr>
              <a:t>names</a:t>
            </a:r>
          </a:p>
        </p:txBody>
      </p:sp>
      <p:sp>
        <p:nvSpPr>
          <p:cNvPr id="10" name="Content Placeholder 9"/>
          <p:cNvSpPr>
            <a:spLocks noGrp="1"/>
          </p:cNvSpPr>
          <p:nvPr>
            <p:ph sz="quarter" idx="14"/>
          </p:nvPr>
        </p:nvSpPr>
        <p:spPr/>
        <p:txBody>
          <a:bodyPr/>
          <a:lstStyle/>
          <a:p>
            <a:endParaRPr lang="en-US"/>
          </a:p>
        </p:txBody>
      </p:sp>
      <p:pic>
        <p:nvPicPr>
          <p:cNvPr id="3" name="Picture 2"/>
          <p:cNvPicPr>
            <a:picLocks noChangeAspect="1"/>
          </p:cNvPicPr>
          <p:nvPr/>
        </p:nvPicPr>
        <p:blipFill>
          <a:blip r:embed="rId3"/>
          <a:stretch>
            <a:fillRect/>
          </a:stretch>
        </p:blipFill>
        <p:spPr>
          <a:xfrm>
            <a:off x="4803353" y="1881413"/>
            <a:ext cx="3732193" cy="1823159"/>
          </a:xfrm>
          <a:prstGeom prst="rect">
            <a:avLst/>
          </a:prstGeom>
        </p:spPr>
      </p:pic>
    </p:spTree>
    <p:extLst>
      <p:ext uri="{BB962C8B-B14F-4D97-AF65-F5344CB8AC3E}">
        <p14:creationId xmlns:p14="http://schemas.microsoft.com/office/powerpoint/2010/main" val="21742935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Named slot usage - v-slot directive</a:t>
            </a:r>
          </a:p>
        </p:txBody>
      </p:sp>
      <p:sp>
        <p:nvSpPr>
          <p:cNvPr id="3" name="Subtitle 2"/>
          <p:cNvSpPr>
            <a:spLocks noGrp="1"/>
          </p:cNvSpPr>
          <p:nvPr>
            <p:ph type="subTitle" idx="1"/>
          </p:nvPr>
        </p:nvSpPr>
        <p:spPr/>
        <p:txBody>
          <a:bodyPr/>
          <a:lstStyle/>
          <a:p>
            <a:r>
              <a:rPr lang="en-US" dirty="0"/>
              <a:t>Dynamic Components</a:t>
            </a:r>
          </a:p>
        </p:txBody>
      </p:sp>
      <p:sp>
        <p:nvSpPr>
          <p:cNvPr id="4" name="Content Placeholder 3"/>
          <p:cNvSpPr>
            <a:spLocks noGrp="1"/>
          </p:cNvSpPr>
          <p:nvPr>
            <p:ph sz="quarter" idx="13"/>
          </p:nvPr>
        </p:nvSpPr>
        <p:spPr/>
        <p:txBody>
          <a:bodyPr anchor="ctr"/>
          <a:lstStyle/>
          <a:p>
            <a:pPr algn="ctr"/>
            <a:r>
              <a:rPr lang="en-US" sz="2400" dirty="0"/>
              <a:t>The content that goes inside the named slot is then wrapped around a template tag w/ a </a:t>
            </a:r>
            <a:r>
              <a:rPr lang="en-US" sz="2400" dirty="0">
                <a:solidFill>
                  <a:schemeClr val="accent3">
                    <a:lumMod val="75000"/>
                  </a:schemeClr>
                </a:solidFill>
              </a:rPr>
              <a:t>v-slot</a:t>
            </a:r>
            <a:r>
              <a:rPr lang="en-US" sz="2400" dirty="0"/>
              <a:t> directive</a:t>
            </a:r>
          </a:p>
          <a:p>
            <a:pPr algn="ctr"/>
            <a:r>
              <a:rPr lang="en-US" sz="1600" dirty="0">
                <a:solidFill>
                  <a:schemeClr val="accent5">
                    <a:lumMod val="75000"/>
                  </a:schemeClr>
                </a:solidFill>
              </a:rPr>
              <a:t>:name is the name of the slot</a:t>
            </a:r>
          </a:p>
        </p:txBody>
      </p:sp>
      <p:sp>
        <p:nvSpPr>
          <p:cNvPr id="5" name="Content Placeholder 4"/>
          <p:cNvSpPr>
            <a:spLocks noGrp="1"/>
          </p:cNvSpPr>
          <p:nvPr>
            <p:ph sz="quarter" idx="14"/>
          </p:nvPr>
        </p:nvSpPr>
        <p:spPr/>
        <p:txBody>
          <a:bodyPr/>
          <a:lstStyle/>
          <a:p>
            <a:endParaRPr lang="en-US"/>
          </a:p>
        </p:txBody>
      </p:sp>
      <p:pic>
        <p:nvPicPr>
          <p:cNvPr id="7" name="Picture 6"/>
          <p:cNvPicPr>
            <a:picLocks noChangeAspect="1"/>
          </p:cNvPicPr>
          <p:nvPr/>
        </p:nvPicPr>
        <p:blipFill>
          <a:blip r:embed="rId3"/>
          <a:stretch>
            <a:fillRect/>
          </a:stretch>
        </p:blipFill>
        <p:spPr>
          <a:xfrm>
            <a:off x="4742826" y="1185684"/>
            <a:ext cx="3853248" cy="3214618"/>
          </a:xfrm>
          <a:prstGeom prst="rect">
            <a:avLst/>
          </a:prstGeom>
        </p:spPr>
      </p:pic>
    </p:spTree>
    <p:extLst>
      <p:ext uri="{BB962C8B-B14F-4D97-AF65-F5344CB8AC3E}">
        <p14:creationId xmlns:p14="http://schemas.microsoft.com/office/powerpoint/2010/main" val="3346769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Tabs - a problem</a:t>
            </a:r>
          </a:p>
        </p:txBody>
      </p:sp>
      <p:sp>
        <p:nvSpPr>
          <p:cNvPr id="3" name="Subtitle 2"/>
          <p:cNvSpPr>
            <a:spLocks noGrp="1"/>
          </p:cNvSpPr>
          <p:nvPr>
            <p:ph type="subTitle" idx="1"/>
          </p:nvPr>
        </p:nvSpPr>
        <p:spPr/>
        <p:txBody>
          <a:bodyPr/>
          <a:lstStyle/>
          <a:p>
            <a:r>
              <a:rPr lang="en-US" dirty="0"/>
              <a:t>Dynamic Components</a:t>
            </a:r>
          </a:p>
        </p:txBody>
      </p:sp>
      <p:sp>
        <p:nvSpPr>
          <p:cNvPr id="4" name="Content Placeholder 3"/>
          <p:cNvSpPr>
            <a:spLocks noGrp="1"/>
          </p:cNvSpPr>
          <p:nvPr>
            <p:ph sz="quarter" idx="13"/>
          </p:nvPr>
        </p:nvSpPr>
        <p:spPr/>
        <p:txBody>
          <a:bodyPr anchor="ctr"/>
          <a:lstStyle/>
          <a:p>
            <a:pPr algn="ctr"/>
            <a:r>
              <a:rPr lang="en-US" sz="2400" dirty="0"/>
              <a:t>Let’s just say for an instance, we have like a page that has tabs on it.</a:t>
            </a:r>
          </a:p>
          <a:p>
            <a:pPr algn="ctr"/>
            <a:r>
              <a:rPr lang="en-US" sz="1600" dirty="0">
                <a:solidFill>
                  <a:schemeClr val="accent5">
                    <a:lumMod val="75000"/>
                  </a:schemeClr>
                </a:solidFill>
              </a:rPr>
              <a:t>This solution could work!</a:t>
            </a:r>
          </a:p>
        </p:txBody>
      </p:sp>
      <p:sp>
        <p:nvSpPr>
          <p:cNvPr id="5" name="Content Placeholder 4"/>
          <p:cNvSpPr>
            <a:spLocks noGrp="1"/>
          </p:cNvSpPr>
          <p:nvPr>
            <p:ph sz="quarter" idx="14"/>
          </p:nvPr>
        </p:nvSpPr>
        <p:spPr/>
        <p:txBody>
          <a:bodyPr/>
          <a:lstStyle/>
          <a:p>
            <a:endParaRPr lang="en-US"/>
          </a:p>
        </p:txBody>
      </p:sp>
      <p:pic>
        <p:nvPicPr>
          <p:cNvPr id="7" name="Picture 6"/>
          <p:cNvPicPr>
            <a:picLocks noChangeAspect="1"/>
          </p:cNvPicPr>
          <p:nvPr/>
        </p:nvPicPr>
        <p:blipFill>
          <a:blip r:embed="rId3"/>
          <a:stretch>
            <a:fillRect/>
          </a:stretch>
        </p:blipFill>
        <p:spPr>
          <a:xfrm>
            <a:off x="4703227" y="1963236"/>
            <a:ext cx="3932446" cy="1659514"/>
          </a:xfrm>
          <a:prstGeom prst="rect">
            <a:avLst/>
          </a:prstGeom>
        </p:spPr>
      </p:pic>
    </p:spTree>
    <p:extLst>
      <p:ext uri="{BB962C8B-B14F-4D97-AF65-F5344CB8AC3E}">
        <p14:creationId xmlns:p14="http://schemas.microsoft.com/office/powerpoint/2010/main" val="24280136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Component directive</a:t>
            </a:r>
          </a:p>
        </p:txBody>
      </p:sp>
      <p:sp>
        <p:nvSpPr>
          <p:cNvPr id="3" name="Subtitle 2"/>
          <p:cNvSpPr>
            <a:spLocks noGrp="1"/>
          </p:cNvSpPr>
          <p:nvPr>
            <p:ph type="subTitle" idx="1"/>
          </p:nvPr>
        </p:nvSpPr>
        <p:spPr/>
        <p:txBody>
          <a:bodyPr/>
          <a:lstStyle/>
          <a:p>
            <a:r>
              <a:rPr lang="en-US" dirty="0"/>
              <a:t>Dynamic Components</a:t>
            </a:r>
          </a:p>
        </p:txBody>
      </p:sp>
      <p:sp>
        <p:nvSpPr>
          <p:cNvPr id="4" name="Content Placeholder 3"/>
          <p:cNvSpPr>
            <a:spLocks noGrp="1"/>
          </p:cNvSpPr>
          <p:nvPr>
            <p:ph sz="quarter" idx="13"/>
          </p:nvPr>
        </p:nvSpPr>
        <p:spPr/>
        <p:txBody>
          <a:bodyPr anchor="ctr"/>
          <a:lstStyle/>
          <a:p>
            <a:pPr algn="ctr"/>
            <a:r>
              <a:rPr lang="en-US" sz="2400" dirty="0"/>
              <a:t>Tells </a:t>
            </a:r>
            <a:r>
              <a:rPr lang="en-US" sz="2400" dirty="0" err="1"/>
              <a:t>Vue</a:t>
            </a:r>
            <a:r>
              <a:rPr lang="en-US" sz="2400" dirty="0"/>
              <a:t> to render a component based on its name</a:t>
            </a:r>
          </a:p>
          <a:p>
            <a:pPr algn="ctr"/>
            <a:r>
              <a:rPr lang="en-US" sz="1600" dirty="0">
                <a:solidFill>
                  <a:schemeClr val="accent5">
                    <a:lumMod val="75000"/>
                  </a:schemeClr>
                </a:solidFill>
              </a:rPr>
              <a:t>Shortens the code by a long shot</a:t>
            </a:r>
          </a:p>
        </p:txBody>
      </p:sp>
      <p:sp>
        <p:nvSpPr>
          <p:cNvPr id="5" name="Content Placeholder 4"/>
          <p:cNvSpPr>
            <a:spLocks noGrp="1"/>
          </p:cNvSpPr>
          <p:nvPr>
            <p:ph sz="quarter" idx="14"/>
          </p:nvPr>
        </p:nvSpPr>
        <p:spPr/>
        <p:txBody>
          <a:bodyPr/>
          <a:lstStyle/>
          <a:p>
            <a:endParaRPr lang="en-US"/>
          </a:p>
        </p:txBody>
      </p:sp>
      <p:pic>
        <p:nvPicPr>
          <p:cNvPr id="7" name="Picture 6"/>
          <p:cNvPicPr>
            <a:picLocks noChangeAspect="1"/>
          </p:cNvPicPr>
          <p:nvPr/>
        </p:nvPicPr>
        <p:blipFill>
          <a:blip r:embed="rId3"/>
          <a:stretch>
            <a:fillRect/>
          </a:stretch>
        </p:blipFill>
        <p:spPr>
          <a:xfrm>
            <a:off x="4654551" y="1925444"/>
            <a:ext cx="4029797" cy="1912841"/>
          </a:xfrm>
          <a:prstGeom prst="rect">
            <a:avLst/>
          </a:prstGeom>
        </p:spPr>
      </p:pic>
    </p:spTree>
    <p:extLst>
      <p:ext uri="{BB962C8B-B14F-4D97-AF65-F5344CB8AC3E}">
        <p14:creationId xmlns:p14="http://schemas.microsoft.com/office/powerpoint/2010/main" val="20290260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Code Sharing</a:t>
            </a:r>
          </a:p>
        </p:txBody>
      </p:sp>
    </p:spTree>
    <p:extLst>
      <p:ext uri="{BB962C8B-B14F-4D97-AF65-F5344CB8AC3E}">
        <p14:creationId xmlns:p14="http://schemas.microsoft.com/office/powerpoint/2010/main" val="20644144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Typical Data Traversal</a:t>
            </a:r>
          </a:p>
        </p:txBody>
      </p:sp>
      <p:sp>
        <p:nvSpPr>
          <p:cNvPr id="4" name="Subtitle 3"/>
          <p:cNvSpPr>
            <a:spLocks noGrp="1"/>
          </p:cNvSpPr>
          <p:nvPr>
            <p:ph type="subTitle" idx="1"/>
          </p:nvPr>
        </p:nvSpPr>
        <p:spPr/>
        <p:txBody>
          <a:bodyPr/>
          <a:lstStyle/>
          <a:p>
            <a:endParaRPr lang="en-US"/>
          </a:p>
        </p:txBody>
      </p:sp>
      <p:sp>
        <p:nvSpPr>
          <p:cNvPr id="6" name="Rounded Rectangle 5"/>
          <p:cNvSpPr/>
          <p:nvPr/>
        </p:nvSpPr>
        <p:spPr>
          <a:xfrm>
            <a:off x="360218" y="1191490"/>
            <a:ext cx="1616363" cy="932873"/>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dirty="0"/>
              <a:t>Web Application</a:t>
            </a:r>
          </a:p>
        </p:txBody>
      </p:sp>
      <p:sp>
        <p:nvSpPr>
          <p:cNvPr id="7" name="Rounded Rectangle 6"/>
          <p:cNvSpPr/>
          <p:nvPr/>
        </p:nvSpPr>
        <p:spPr>
          <a:xfrm>
            <a:off x="4100187" y="1191490"/>
            <a:ext cx="1616363" cy="932873"/>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dirty="0"/>
              <a:t>Web API</a:t>
            </a:r>
          </a:p>
        </p:txBody>
      </p:sp>
      <p:sp>
        <p:nvSpPr>
          <p:cNvPr id="8" name="Rounded Rectangle 7"/>
          <p:cNvSpPr/>
          <p:nvPr/>
        </p:nvSpPr>
        <p:spPr>
          <a:xfrm>
            <a:off x="4100187" y="3139859"/>
            <a:ext cx="1616363" cy="932873"/>
          </a:xfrm>
          <a:prstGeom prst="round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dirty="0"/>
              <a:t>Database</a:t>
            </a:r>
          </a:p>
        </p:txBody>
      </p:sp>
      <p:sp>
        <p:nvSpPr>
          <p:cNvPr id="9" name="TextBox 8"/>
          <p:cNvSpPr txBox="1"/>
          <p:nvPr/>
        </p:nvSpPr>
        <p:spPr>
          <a:xfrm>
            <a:off x="2541929" y="1396316"/>
            <a:ext cx="992909" cy="523220"/>
          </a:xfrm>
          <a:prstGeom prst="rect">
            <a:avLst/>
          </a:prstGeom>
          <a:noFill/>
        </p:spPr>
        <p:txBody>
          <a:bodyPr wrap="square" rtlCol="0">
            <a:spAutoFit/>
          </a:bodyPr>
          <a:lstStyle/>
          <a:p>
            <a:pPr algn="ctr"/>
            <a:r>
              <a:rPr lang="en-US" dirty="0"/>
              <a:t>Requests</a:t>
            </a:r>
          </a:p>
          <a:p>
            <a:pPr algn="ctr"/>
            <a:r>
              <a:rPr lang="en-US" dirty="0"/>
              <a:t>Response</a:t>
            </a:r>
          </a:p>
        </p:txBody>
      </p:sp>
      <p:cxnSp>
        <p:nvCxnSpPr>
          <p:cNvPr id="11" name="Straight Connector 10"/>
          <p:cNvCxnSpPr>
            <a:stCxn id="6" idx="3"/>
            <a:endCxn id="9" idx="1"/>
          </p:cNvCxnSpPr>
          <p:nvPr/>
        </p:nvCxnSpPr>
        <p:spPr>
          <a:xfrm flipV="1">
            <a:off x="1976581" y="1657926"/>
            <a:ext cx="565348" cy="1"/>
          </a:xfrm>
          <a:prstGeom prst="line">
            <a:avLst/>
          </a:prstGeom>
        </p:spPr>
        <p:style>
          <a:lnRef idx="1">
            <a:schemeClr val="accent4"/>
          </a:lnRef>
          <a:fillRef idx="0">
            <a:schemeClr val="accent4"/>
          </a:fillRef>
          <a:effectRef idx="0">
            <a:schemeClr val="accent4"/>
          </a:effectRef>
          <a:fontRef idx="minor">
            <a:schemeClr val="tx1"/>
          </a:fontRef>
        </p:style>
      </p:cxnSp>
      <p:cxnSp>
        <p:nvCxnSpPr>
          <p:cNvPr id="13" name="Straight Connector 12"/>
          <p:cNvCxnSpPr>
            <a:stCxn id="9" idx="3"/>
            <a:endCxn id="7" idx="1"/>
          </p:cNvCxnSpPr>
          <p:nvPr/>
        </p:nvCxnSpPr>
        <p:spPr>
          <a:xfrm>
            <a:off x="3534838" y="1657926"/>
            <a:ext cx="565349" cy="1"/>
          </a:xfrm>
          <a:prstGeom prst="line">
            <a:avLst/>
          </a:prstGeom>
        </p:spPr>
        <p:style>
          <a:lnRef idx="1">
            <a:schemeClr val="accent4"/>
          </a:lnRef>
          <a:fillRef idx="0">
            <a:schemeClr val="accent4"/>
          </a:fillRef>
          <a:effectRef idx="0">
            <a:schemeClr val="accent4"/>
          </a:effectRef>
          <a:fontRef idx="minor">
            <a:schemeClr val="tx1"/>
          </a:fontRef>
        </p:style>
      </p:cxnSp>
      <p:sp>
        <p:nvSpPr>
          <p:cNvPr id="16" name="TextBox 15"/>
          <p:cNvSpPr txBox="1"/>
          <p:nvPr/>
        </p:nvSpPr>
        <p:spPr>
          <a:xfrm>
            <a:off x="4617423" y="2488193"/>
            <a:ext cx="581890" cy="304800"/>
          </a:xfrm>
          <a:prstGeom prst="rect">
            <a:avLst/>
          </a:prstGeom>
          <a:noFill/>
        </p:spPr>
        <p:txBody>
          <a:bodyPr wrap="square" rtlCol="0">
            <a:spAutoFit/>
          </a:bodyPr>
          <a:lstStyle/>
          <a:p>
            <a:r>
              <a:rPr lang="en-US" dirty="0"/>
              <a:t>Data</a:t>
            </a:r>
          </a:p>
        </p:txBody>
      </p:sp>
      <p:cxnSp>
        <p:nvCxnSpPr>
          <p:cNvPr id="18" name="Straight Connector 17"/>
          <p:cNvCxnSpPr>
            <a:stCxn id="7" idx="2"/>
            <a:endCxn id="16" idx="0"/>
          </p:cNvCxnSpPr>
          <p:nvPr/>
        </p:nvCxnSpPr>
        <p:spPr>
          <a:xfrm flipH="1">
            <a:off x="4908368" y="2124363"/>
            <a:ext cx="1" cy="363830"/>
          </a:xfrm>
          <a:prstGeom prst="line">
            <a:avLst/>
          </a:prstGeom>
        </p:spPr>
        <p:style>
          <a:lnRef idx="1">
            <a:schemeClr val="accent4"/>
          </a:lnRef>
          <a:fillRef idx="0">
            <a:schemeClr val="accent4"/>
          </a:fillRef>
          <a:effectRef idx="0">
            <a:schemeClr val="accent4"/>
          </a:effectRef>
          <a:fontRef idx="minor">
            <a:schemeClr val="tx1"/>
          </a:fontRef>
        </p:style>
      </p:cxnSp>
      <p:cxnSp>
        <p:nvCxnSpPr>
          <p:cNvPr id="20" name="Straight Connector 19"/>
          <p:cNvCxnSpPr>
            <a:stCxn id="16" idx="2"/>
            <a:endCxn id="8" idx="0"/>
          </p:cNvCxnSpPr>
          <p:nvPr/>
        </p:nvCxnSpPr>
        <p:spPr>
          <a:xfrm>
            <a:off x="4908368" y="2792993"/>
            <a:ext cx="1" cy="346866"/>
          </a:xfrm>
          <a:prstGeom prst="line">
            <a:avLst/>
          </a:prstGeom>
        </p:spPr>
        <p:style>
          <a:lnRef idx="1">
            <a:schemeClr val="accent4"/>
          </a:lnRef>
          <a:fillRef idx="0">
            <a:schemeClr val="accent4"/>
          </a:fillRef>
          <a:effectRef idx="0">
            <a:schemeClr val="accent4"/>
          </a:effectRef>
          <a:fontRef idx="minor">
            <a:schemeClr val="tx1"/>
          </a:fontRef>
        </p:style>
      </p:cxnSp>
      <p:pic>
        <p:nvPicPr>
          <p:cNvPr id="21" name="Picture 2" descr="https://i.imgflip.com/3vfo0x.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4395" y="800898"/>
            <a:ext cx="2533942" cy="37248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4716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fade">
                                      <p:cBhvr>
                                        <p:cTn id="18" dur="500"/>
                                        <p:tgtEl>
                                          <p:spTgt spid="18"/>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500"/>
                                        <p:tgtEl>
                                          <p:spTgt spid="16"/>
                                        </p:tgtEl>
                                      </p:cBhvr>
                                    </p:animEffect>
                                  </p:childTnLst>
                                </p:cTn>
                              </p:par>
                              <p:par>
                                <p:cTn id="22" presetID="10" presetClass="entr" presetSubtype="0" fill="hold" nodeType="with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fade">
                                      <p:cBhvr>
                                        <p:cTn id="24" dur="500"/>
                                        <p:tgtEl>
                                          <p:spTgt spid="20"/>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21"/>
                                        </p:tgtEl>
                                        <p:attrNameLst>
                                          <p:attrName>style.visibility</p:attrName>
                                        </p:attrNameLst>
                                      </p:cBhvr>
                                      <p:to>
                                        <p:strVal val="visible"/>
                                      </p:to>
                                    </p:set>
                                    <p:animEffect transition="in" filter="fade">
                                      <p:cBhvr>
                                        <p:cTn id="29"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What You Will Learn</a:t>
            </a:r>
          </a:p>
        </p:txBody>
      </p:sp>
      <p:sp>
        <p:nvSpPr>
          <p:cNvPr id="6" name="Subtitle 5"/>
          <p:cNvSpPr>
            <a:spLocks noGrp="1"/>
          </p:cNvSpPr>
          <p:nvPr>
            <p:ph type="subTitle" idx="1"/>
          </p:nvPr>
        </p:nvSpPr>
        <p:spPr/>
        <p:txBody>
          <a:bodyPr/>
          <a:lstStyle/>
          <a:p>
            <a:endParaRPr lang="en-US"/>
          </a:p>
        </p:txBody>
      </p:sp>
      <p:sp>
        <p:nvSpPr>
          <p:cNvPr id="7" name="Content Placeholder 6"/>
          <p:cNvSpPr>
            <a:spLocks noGrp="1"/>
          </p:cNvSpPr>
          <p:nvPr>
            <p:ph sz="quarter" idx="13"/>
          </p:nvPr>
        </p:nvSpPr>
        <p:spPr/>
        <p:txBody>
          <a:bodyPr/>
          <a:lstStyle/>
          <a:p>
            <a:pPr marL="285750" indent="-285750">
              <a:buFont typeface="Wingdings" panose="05000000000000000000" pitchFamily="2" charset="2"/>
              <a:buChar char="v"/>
            </a:pPr>
            <a:r>
              <a:rPr lang="en-US" dirty="0"/>
              <a:t>Provide and Inject</a:t>
            </a:r>
            <a:br>
              <a:rPr lang="en-US" dirty="0"/>
            </a:br>
            <a:endParaRPr lang="en-US" dirty="0"/>
          </a:p>
          <a:p>
            <a:pPr marL="285750" indent="-285750">
              <a:buFont typeface="Wingdings" panose="05000000000000000000" pitchFamily="2" charset="2"/>
              <a:buChar char="v"/>
            </a:pPr>
            <a:r>
              <a:rPr lang="en-US" dirty="0"/>
              <a:t>Dynamic Components</a:t>
            </a:r>
            <a:br>
              <a:rPr lang="en-US" dirty="0"/>
            </a:br>
            <a:endParaRPr lang="en-US" dirty="0"/>
          </a:p>
          <a:p>
            <a:pPr marL="285750" indent="-285750">
              <a:buFont typeface="Wingdings" panose="05000000000000000000" pitchFamily="2" charset="2"/>
              <a:buChar char="v"/>
            </a:pPr>
            <a:r>
              <a:rPr lang="en-US" dirty="0"/>
              <a:t>Code Sharing</a:t>
            </a:r>
          </a:p>
        </p:txBody>
      </p:sp>
    </p:spTree>
    <p:extLst>
      <p:ext uri="{BB962C8B-B14F-4D97-AF65-F5344CB8AC3E}">
        <p14:creationId xmlns:p14="http://schemas.microsoft.com/office/powerpoint/2010/main" val="25707943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Typical Web API calls</a:t>
            </a:r>
          </a:p>
        </p:txBody>
      </p:sp>
      <p:sp>
        <p:nvSpPr>
          <p:cNvPr id="3" name="Subtitle 2"/>
          <p:cNvSpPr>
            <a:spLocks noGrp="1"/>
          </p:cNvSpPr>
          <p:nvPr>
            <p:ph type="subTitle" idx="1"/>
          </p:nvPr>
        </p:nvSpPr>
        <p:spPr/>
        <p:txBody>
          <a:bodyPr/>
          <a:lstStyle/>
          <a:p>
            <a:endParaRPr lang="en-US"/>
          </a:p>
        </p:txBody>
      </p:sp>
      <p:sp>
        <p:nvSpPr>
          <p:cNvPr id="4" name="Content Placeholder 3"/>
          <p:cNvSpPr>
            <a:spLocks noGrp="1"/>
          </p:cNvSpPr>
          <p:nvPr>
            <p:ph sz="quarter" idx="13"/>
          </p:nvPr>
        </p:nvSpPr>
        <p:spPr/>
        <p:txBody>
          <a:bodyPr/>
          <a:lstStyle/>
          <a:p>
            <a:endParaRPr lang="en-US" dirty="0"/>
          </a:p>
        </p:txBody>
      </p:sp>
      <p:sp>
        <p:nvSpPr>
          <p:cNvPr id="5" name="Rounded Rectangle 4"/>
          <p:cNvSpPr/>
          <p:nvPr/>
        </p:nvSpPr>
        <p:spPr>
          <a:xfrm>
            <a:off x="3659550" y="1256145"/>
            <a:ext cx="1828800" cy="979054"/>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dirty="0"/>
              <a:t>Web API </a:t>
            </a:r>
          </a:p>
          <a:p>
            <a:pPr algn="ctr"/>
            <a:r>
              <a:rPr lang="en-US" dirty="0"/>
              <a:t>GET URL</a:t>
            </a:r>
          </a:p>
        </p:txBody>
      </p:sp>
      <p:sp>
        <p:nvSpPr>
          <p:cNvPr id="7" name="Rounded Rectangle 6"/>
          <p:cNvSpPr/>
          <p:nvPr/>
        </p:nvSpPr>
        <p:spPr>
          <a:xfrm>
            <a:off x="3659550" y="3255817"/>
            <a:ext cx="1828800" cy="979054"/>
          </a:xfrm>
          <a:prstGeom prst="round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dirty="0"/>
              <a:t>Component B</a:t>
            </a:r>
          </a:p>
        </p:txBody>
      </p:sp>
      <p:sp>
        <p:nvSpPr>
          <p:cNvPr id="8" name="Rounded Rectangle 7"/>
          <p:cNvSpPr/>
          <p:nvPr/>
        </p:nvSpPr>
        <p:spPr>
          <a:xfrm>
            <a:off x="1127424" y="3255817"/>
            <a:ext cx="1828800" cy="979054"/>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dirty="0"/>
              <a:t>Component A</a:t>
            </a:r>
          </a:p>
        </p:txBody>
      </p:sp>
      <p:sp>
        <p:nvSpPr>
          <p:cNvPr id="9" name="Rounded Rectangle 8"/>
          <p:cNvSpPr/>
          <p:nvPr/>
        </p:nvSpPr>
        <p:spPr>
          <a:xfrm>
            <a:off x="6191676" y="3255817"/>
            <a:ext cx="1828800" cy="979054"/>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dirty="0"/>
              <a:t>Component C</a:t>
            </a:r>
          </a:p>
        </p:txBody>
      </p:sp>
      <p:cxnSp>
        <p:nvCxnSpPr>
          <p:cNvPr id="11" name="Straight Connector 10"/>
          <p:cNvCxnSpPr>
            <a:stCxn id="5" idx="2"/>
            <a:endCxn id="7" idx="0"/>
          </p:cNvCxnSpPr>
          <p:nvPr/>
        </p:nvCxnSpPr>
        <p:spPr>
          <a:xfrm>
            <a:off x="4573950" y="2235199"/>
            <a:ext cx="0" cy="1020618"/>
          </a:xfrm>
          <a:prstGeom prst="line">
            <a:avLst/>
          </a:prstGeom>
        </p:spPr>
        <p:style>
          <a:lnRef idx="1">
            <a:schemeClr val="accent4"/>
          </a:lnRef>
          <a:fillRef idx="0">
            <a:schemeClr val="accent4"/>
          </a:fillRef>
          <a:effectRef idx="0">
            <a:schemeClr val="accent4"/>
          </a:effectRef>
          <a:fontRef idx="minor">
            <a:schemeClr val="tx1"/>
          </a:fontRef>
        </p:style>
      </p:cxnSp>
      <p:cxnSp>
        <p:nvCxnSpPr>
          <p:cNvPr id="13" name="Straight Connector 12"/>
          <p:cNvCxnSpPr>
            <a:stCxn id="5" idx="2"/>
            <a:endCxn id="8" idx="0"/>
          </p:cNvCxnSpPr>
          <p:nvPr/>
        </p:nvCxnSpPr>
        <p:spPr>
          <a:xfrm flipH="1">
            <a:off x="2041824" y="2235199"/>
            <a:ext cx="2532126" cy="1020618"/>
          </a:xfrm>
          <a:prstGeom prst="line">
            <a:avLst/>
          </a:prstGeom>
        </p:spPr>
        <p:style>
          <a:lnRef idx="1">
            <a:schemeClr val="accent4"/>
          </a:lnRef>
          <a:fillRef idx="0">
            <a:schemeClr val="accent4"/>
          </a:fillRef>
          <a:effectRef idx="0">
            <a:schemeClr val="accent4"/>
          </a:effectRef>
          <a:fontRef idx="minor">
            <a:schemeClr val="tx1"/>
          </a:fontRef>
        </p:style>
      </p:cxnSp>
      <p:cxnSp>
        <p:nvCxnSpPr>
          <p:cNvPr id="15" name="Straight Connector 14"/>
          <p:cNvCxnSpPr>
            <a:stCxn id="5" idx="2"/>
            <a:endCxn id="9" idx="0"/>
          </p:cNvCxnSpPr>
          <p:nvPr/>
        </p:nvCxnSpPr>
        <p:spPr>
          <a:xfrm>
            <a:off x="4573950" y="2235199"/>
            <a:ext cx="2532126" cy="1020618"/>
          </a:xfrm>
          <a:prstGeom prst="line">
            <a:avLst/>
          </a:prstGeom>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30478697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Provide + Inject: Problem</a:t>
            </a:r>
          </a:p>
        </p:txBody>
      </p:sp>
      <p:sp>
        <p:nvSpPr>
          <p:cNvPr id="5" name="Subtitle 4"/>
          <p:cNvSpPr>
            <a:spLocks noGrp="1"/>
          </p:cNvSpPr>
          <p:nvPr>
            <p:ph type="subTitle" idx="1"/>
          </p:nvPr>
        </p:nvSpPr>
        <p:spPr/>
        <p:txBody>
          <a:bodyPr/>
          <a:lstStyle/>
          <a:p>
            <a:endParaRPr lang="en-US"/>
          </a:p>
        </p:txBody>
      </p:sp>
      <p:sp>
        <p:nvSpPr>
          <p:cNvPr id="6" name="Content Placeholder 5"/>
          <p:cNvSpPr>
            <a:spLocks noGrp="1"/>
          </p:cNvSpPr>
          <p:nvPr>
            <p:ph sz="quarter" idx="13"/>
          </p:nvPr>
        </p:nvSpPr>
        <p:spPr/>
        <p:txBody>
          <a:bodyPr anchor="ctr"/>
          <a:lstStyle/>
          <a:p>
            <a:pPr algn="ctr"/>
            <a:r>
              <a:rPr lang="en-US" sz="2400" dirty="0"/>
              <a:t>Provide and inject is NOT reactive.</a:t>
            </a:r>
          </a:p>
          <a:p>
            <a:pPr algn="ctr"/>
            <a:r>
              <a:rPr lang="en-US" sz="1600" dirty="0">
                <a:solidFill>
                  <a:schemeClr val="accent5">
                    <a:lumMod val="75000"/>
                  </a:schemeClr>
                </a:solidFill>
              </a:rPr>
              <a:t>Such promises won’t reflect in the injection</a:t>
            </a:r>
          </a:p>
        </p:txBody>
      </p:sp>
      <p:sp>
        <p:nvSpPr>
          <p:cNvPr id="7" name="Content Placeholder 6"/>
          <p:cNvSpPr>
            <a:spLocks noGrp="1"/>
          </p:cNvSpPr>
          <p:nvPr>
            <p:ph sz="quarter" idx="14"/>
          </p:nvPr>
        </p:nvSpPr>
        <p:spPr/>
        <p:txBody>
          <a:bodyPr/>
          <a:lstStyle/>
          <a:p>
            <a:endParaRPr lang="en-US"/>
          </a:p>
        </p:txBody>
      </p:sp>
      <p:pic>
        <p:nvPicPr>
          <p:cNvPr id="8" name="Picture 7"/>
          <p:cNvPicPr>
            <a:picLocks noChangeAspect="1"/>
          </p:cNvPicPr>
          <p:nvPr/>
        </p:nvPicPr>
        <p:blipFill>
          <a:blip r:embed="rId3"/>
          <a:stretch>
            <a:fillRect/>
          </a:stretch>
        </p:blipFill>
        <p:spPr>
          <a:xfrm>
            <a:off x="5100533" y="1145022"/>
            <a:ext cx="3137834" cy="3295942"/>
          </a:xfrm>
          <a:prstGeom prst="rect">
            <a:avLst/>
          </a:prstGeom>
        </p:spPr>
      </p:pic>
    </p:spTree>
    <p:extLst>
      <p:ext uri="{BB962C8B-B14F-4D97-AF65-F5344CB8AC3E}">
        <p14:creationId xmlns:p14="http://schemas.microsoft.com/office/powerpoint/2010/main" val="29396194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Introducing </a:t>
            </a:r>
            <a:r>
              <a:rPr lang="en-US" dirty="0" err="1"/>
              <a:t>Mixins</a:t>
            </a:r>
            <a:endParaRPr lang="en-US" dirty="0"/>
          </a:p>
        </p:txBody>
      </p:sp>
      <p:sp>
        <p:nvSpPr>
          <p:cNvPr id="3" name="Subtitle 2"/>
          <p:cNvSpPr>
            <a:spLocks noGrp="1"/>
          </p:cNvSpPr>
          <p:nvPr>
            <p:ph type="subTitle" idx="1"/>
          </p:nvPr>
        </p:nvSpPr>
        <p:spPr/>
        <p:txBody>
          <a:bodyPr/>
          <a:lstStyle/>
          <a:p>
            <a:endParaRPr lang="en-US"/>
          </a:p>
        </p:txBody>
      </p:sp>
      <p:sp>
        <p:nvSpPr>
          <p:cNvPr id="4" name="Content Placeholder 3"/>
          <p:cNvSpPr>
            <a:spLocks noGrp="1"/>
          </p:cNvSpPr>
          <p:nvPr>
            <p:ph sz="quarter" idx="13"/>
          </p:nvPr>
        </p:nvSpPr>
        <p:spPr/>
        <p:txBody>
          <a:bodyPr anchor="ctr"/>
          <a:lstStyle/>
          <a:p>
            <a:pPr algn="ctr"/>
            <a:r>
              <a:rPr lang="en-US" sz="2400" dirty="0"/>
              <a:t>A </a:t>
            </a:r>
            <a:r>
              <a:rPr lang="en-US" sz="2400" dirty="0" err="1">
                <a:solidFill>
                  <a:schemeClr val="accent3">
                    <a:lumMod val="75000"/>
                  </a:schemeClr>
                </a:solidFill>
              </a:rPr>
              <a:t>mixin</a:t>
            </a:r>
            <a:r>
              <a:rPr lang="en-US" sz="2400" dirty="0"/>
              <a:t> object can contain any component options that mixes in w/ another </a:t>
            </a:r>
            <a:r>
              <a:rPr lang="en-US" sz="2400" dirty="0" err="1"/>
              <a:t>Vue</a:t>
            </a:r>
            <a:r>
              <a:rPr lang="en-US" sz="2400" dirty="0"/>
              <a:t> instance</a:t>
            </a:r>
          </a:p>
        </p:txBody>
      </p:sp>
      <p:sp>
        <p:nvSpPr>
          <p:cNvPr id="5" name="Content Placeholder 4"/>
          <p:cNvSpPr>
            <a:spLocks noGrp="1"/>
          </p:cNvSpPr>
          <p:nvPr>
            <p:ph sz="quarter" idx="14"/>
          </p:nvPr>
        </p:nvSpPr>
        <p:spPr/>
        <p:txBody>
          <a:bodyPr/>
          <a:lstStyle/>
          <a:p>
            <a:endParaRPr lang="en-US"/>
          </a:p>
        </p:txBody>
      </p:sp>
      <p:pic>
        <p:nvPicPr>
          <p:cNvPr id="6" name="Picture 5"/>
          <p:cNvPicPr>
            <a:picLocks noChangeAspect="1"/>
          </p:cNvPicPr>
          <p:nvPr/>
        </p:nvPicPr>
        <p:blipFill>
          <a:blip r:embed="rId3"/>
          <a:stretch>
            <a:fillRect/>
          </a:stretch>
        </p:blipFill>
        <p:spPr>
          <a:xfrm>
            <a:off x="4968596" y="1311495"/>
            <a:ext cx="3401708" cy="2962996"/>
          </a:xfrm>
          <a:prstGeom prst="rect">
            <a:avLst/>
          </a:prstGeom>
        </p:spPr>
      </p:pic>
    </p:spTree>
    <p:extLst>
      <p:ext uri="{BB962C8B-B14F-4D97-AF65-F5344CB8AC3E}">
        <p14:creationId xmlns:p14="http://schemas.microsoft.com/office/powerpoint/2010/main" val="31872074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Using </a:t>
            </a:r>
            <a:r>
              <a:rPr lang="en-US" dirty="0" err="1"/>
              <a:t>mixins</a:t>
            </a:r>
            <a:endParaRPr lang="en-US" dirty="0"/>
          </a:p>
        </p:txBody>
      </p:sp>
      <p:sp>
        <p:nvSpPr>
          <p:cNvPr id="3" name="Subtitle 2"/>
          <p:cNvSpPr>
            <a:spLocks noGrp="1"/>
          </p:cNvSpPr>
          <p:nvPr>
            <p:ph type="subTitle" idx="1"/>
          </p:nvPr>
        </p:nvSpPr>
        <p:spPr/>
        <p:txBody>
          <a:bodyPr/>
          <a:lstStyle/>
          <a:p>
            <a:endParaRPr lang="en-US"/>
          </a:p>
        </p:txBody>
      </p:sp>
      <p:sp>
        <p:nvSpPr>
          <p:cNvPr id="4" name="Content Placeholder 3"/>
          <p:cNvSpPr>
            <a:spLocks noGrp="1"/>
          </p:cNvSpPr>
          <p:nvPr>
            <p:ph sz="quarter" idx="13"/>
          </p:nvPr>
        </p:nvSpPr>
        <p:spPr/>
        <p:txBody>
          <a:bodyPr anchor="ctr"/>
          <a:lstStyle/>
          <a:p>
            <a:pPr algn="ctr"/>
            <a:r>
              <a:rPr lang="en-US" sz="2400" dirty="0"/>
              <a:t>Components can the use the </a:t>
            </a:r>
            <a:r>
              <a:rPr lang="en-US" sz="2400" dirty="0" err="1"/>
              <a:t>mixin</a:t>
            </a:r>
            <a:r>
              <a:rPr lang="en-US" sz="2400" dirty="0"/>
              <a:t> via </a:t>
            </a:r>
            <a:r>
              <a:rPr lang="en-US" sz="2400" dirty="0" err="1">
                <a:solidFill>
                  <a:schemeClr val="accent3">
                    <a:lumMod val="75000"/>
                  </a:schemeClr>
                </a:solidFill>
              </a:rPr>
              <a:t>mixins</a:t>
            </a:r>
            <a:r>
              <a:rPr lang="en-US" sz="2400" dirty="0"/>
              <a:t> options.</a:t>
            </a:r>
          </a:p>
          <a:p>
            <a:pPr algn="ctr"/>
            <a:r>
              <a:rPr lang="en-US" sz="1600" dirty="0">
                <a:solidFill>
                  <a:schemeClr val="accent5">
                    <a:lumMod val="75000"/>
                  </a:schemeClr>
                </a:solidFill>
              </a:rPr>
              <a:t>You can have multiple </a:t>
            </a:r>
            <a:r>
              <a:rPr lang="en-US" sz="1600" dirty="0" err="1">
                <a:solidFill>
                  <a:schemeClr val="accent5">
                    <a:lumMod val="75000"/>
                  </a:schemeClr>
                </a:solidFill>
              </a:rPr>
              <a:t>mixins</a:t>
            </a:r>
            <a:endParaRPr lang="en-US" sz="1600" dirty="0">
              <a:solidFill>
                <a:schemeClr val="accent5">
                  <a:lumMod val="75000"/>
                </a:schemeClr>
              </a:solidFill>
            </a:endParaRPr>
          </a:p>
        </p:txBody>
      </p:sp>
      <p:sp>
        <p:nvSpPr>
          <p:cNvPr id="5" name="Content Placeholder 4"/>
          <p:cNvSpPr>
            <a:spLocks noGrp="1"/>
          </p:cNvSpPr>
          <p:nvPr>
            <p:ph sz="quarter" idx="14"/>
          </p:nvPr>
        </p:nvSpPr>
        <p:spPr/>
        <p:txBody>
          <a:bodyPr/>
          <a:lstStyle/>
          <a:p>
            <a:endParaRPr lang="en-US"/>
          </a:p>
        </p:txBody>
      </p:sp>
      <p:pic>
        <p:nvPicPr>
          <p:cNvPr id="6" name="Picture 5"/>
          <p:cNvPicPr>
            <a:picLocks noChangeAspect="1"/>
          </p:cNvPicPr>
          <p:nvPr/>
        </p:nvPicPr>
        <p:blipFill>
          <a:blip r:embed="rId3"/>
          <a:stretch>
            <a:fillRect/>
          </a:stretch>
        </p:blipFill>
        <p:spPr>
          <a:xfrm>
            <a:off x="4918116" y="1886458"/>
            <a:ext cx="3502667" cy="1813069"/>
          </a:xfrm>
          <a:prstGeom prst="rect">
            <a:avLst/>
          </a:prstGeom>
        </p:spPr>
      </p:pic>
    </p:spTree>
    <p:extLst>
      <p:ext uri="{BB962C8B-B14F-4D97-AF65-F5344CB8AC3E}">
        <p14:creationId xmlns:p14="http://schemas.microsoft.com/office/powerpoint/2010/main" val="36694054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092"/>
        <p:cNvGrpSpPr/>
        <p:nvPr/>
      </p:nvGrpSpPr>
      <p:grpSpPr>
        <a:xfrm>
          <a:off x="0" y="0"/>
          <a:ext cx="0" cy="0"/>
          <a:chOff x="0" y="0"/>
          <a:chExt cx="0" cy="0"/>
        </a:xfrm>
      </p:grpSpPr>
      <p:sp>
        <p:nvSpPr>
          <p:cNvPr id="1094" name="Google Shape;1094;p76"/>
          <p:cNvSpPr txBox="1">
            <a:spLocks noGrp="1"/>
          </p:cNvSpPr>
          <p:nvPr>
            <p:ph type="body" idx="1"/>
          </p:nvPr>
        </p:nvSpPr>
        <p:spPr>
          <a:prstGeom prst="rect">
            <a:avLst/>
          </a:prstGeom>
        </p:spPr>
        <p:txBody>
          <a:bodyPr spcFirstLastPara="1" wrap="square" lIns="0" tIns="0" rIns="0" bIns="0" anchor="ctr" anchorCtr="0">
            <a:noAutofit/>
          </a:bodyPr>
          <a:lstStyle/>
          <a:p>
            <a:pPr marL="0" lvl="0" indent="0" algn="l" rtl="0">
              <a:spcBef>
                <a:spcPts val="600"/>
              </a:spcBef>
              <a:spcAft>
                <a:spcPts val="0"/>
              </a:spcAft>
              <a:buNone/>
            </a:pPr>
            <a:r>
              <a:rPr lang="en-US" dirty="0"/>
              <a:t>Up Next . . . Composition API</a:t>
            </a:r>
            <a:endParaRPr dirty="0"/>
          </a:p>
        </p:txBody>
      </p:sp>
      <p:sp>
        <p:nvSpPr>
          <p:cNvPr id="1095" name="Google Shape;1095;p76"/>
          <p:cNvSpPr txBox="1">
            <a:spLocks noGrp="1"/>
          </p:cNvSpPr>
          <p:nvPr>
            <p:ph type="body" idx="2"/>
          </p:nvPr>
        </p:nvSpPr>
        <p:spPr>
          <a:prstGeom prst="rect">
            <a:avLst/>
          </a:prstGeom>
        </p:spPr>
        <p:txBody>
          <a:bodyPr spcFirstLastPara="1" wrap="square" lIns="0" tIns="0" rIns="0" bIns="0" anchor="ctr" anchorCtr="0">
            <a:noAutofit/>
          </a:bodyPr>
          <a:lstStyle/>
          <a:p>
            <a:pPr marL="0" lvl="0" indent="0" algn="l" rtl="0">
              <a:spcBef>
                <a:spcPts val="600"/>
              </a:spcBef>
              <a:spcAft>
                <a:spcPts val="0"/>
              </a:spcAft>
              <a:buNone/>
            </a:pPr>
            <a:endParaRPr/>
          </a:p>
        </p:txBody>
      </p:sp>
      <p:sp>
        <p:nvSpPr>
          <p:cNvPr id="1093" name="Google Shape;1093;p76"/>
          <p:cNvSpPr txBox="1">
            <a:spLocks noGrp="1"/>
          </p:cNvSpPr>
          <p:nvPr>
            <p:ph type="ctrTitle"/>
          </p:nvPr>
        </p:nvSpPr>
        <p:spPr>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dirty="0"/>
              <a:t>Thank You</a:t>
            </a:r>
            <a:endParaRPr dirty="0"/>
          </a:p>
        </p:txBody>
      </p:sp>
    </p:spTree>
    <p:extLst>
      <p:ext uri="{BB962C8B-B14F-4D97-AF65-F5344CB8AC3E}">
        <p14:creationId xmlns:p14="http://schemas.microsoft.com/office/powerpoint/2010/main" val="551664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Provide and Inject</a:t>
            </a:r>
          </a:p>
        </p:txBody>
      </p:sp>
    </p:spTree>
    <p:extLst>
      <p:ext uri="{BB962C8B-B14F-4D97-AF65-F5344CB8AC3E}">
        <p14:creationId xmlns:p14="http://schemas.microsoft.com/office/powerpoint/2010/main" val="14874383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 Potential Problem - Theory</a:t>
            </a:r>
          </a:p>
        </p:txBody>
      </p:sp>
      <p:sp>
        <p:nvSpPr>
          <p:cNvPr id="4" name="Subtitle 3"/>
          <p:cNvSpPr>
            <a:spLocks noGrp="1"/>
          </p:cNvSpPr>
          <p:nvPr>
            <p:ph type="subTitle" idx="1"/>
          </p:nvPr>
        </p:nvSpPr>
        <p:spPr/>
        <p:txBody>
          <a:bodyPr/>
          <a:lstStyle/>
          <a:p>
            <a:r>
              <a:rPr lang="en-US" dirty="0"/>
              <a:t>Provide and Inject</a:t>
            </a:r>
          </a:p>
        </p:txBody>
      </p:sp>
      <p:sp>
        <p:nvSpPr>
          <p:cNvPr id="5" name="Content Placeholder 4"/>
          <p:cNvSpPr>
            <a:spLocks noGrp="1"/>
          </p:cNvSpPr>
          <p:nvPr>
            <p:ph sz="quarter" idx="13"/>
          </p:nvPr>
        </p:nvSpPr>
        <p:spPr/>
        <p:txBody>
          <a:bodyPr anchor="ctr"/>
          <a:lstStyle/>
          <a:p>
            <a:pPr algn="ctr"/>
            <a:endParaRPr lang="en-US" dirty="0"/>
          </a:p>
        </p:txBody>
      </p:sp>
      <p:sp>
        <p:nvSpPr>
          <p:cNvPr id="2" name="Rounded Rectangle 1"/>
          <p:cNvSpPr/>
          <p:nvPr/>
        </p:nvSpPr>
        <p:spPr>
          <a:xfrm>
            <a:off x="421050" y="2281382"/>
            <a:ext cx="1287677" cy="701963"/>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dirty="0"/>
              <a:t>Parent</a:t>
            </a:r>
          </a:p>
        </p:txBody>
      </p:sp>
      <p:sp>
        <p:nvSpPr>
          <p:cNvPr id="6" name="Rounded Rectangle 5"/>
          <p:cNvSpPr/>
          <p:nvPr/>
        </p:nvSpPr>
        <p:spPr>
          <a:xfrm>
            <a:off x="1995850" y="1579419"/>
            <a:ext cx="1287677" cy="701963"/>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dirty="0"/>
              <a:t>Child A</a:t>
            </a:r>
          </a:p>
        </p:txBody>
      </p:sp>
      <p:sp>
        <p:nvSpPr>
          <p:cNvPr id="7" name="Rounded Rectangle 6"/>
          <p:cNvSpPr/>
          <p:nvPr/>
        </p:nvSpPr>
        <p:spPr>
          <a:xfrm>
            <a:off x="1995849" y="2983345"/>
            <a:ext cx="1287677" cy="701963"/>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dirty="0"/>
              <a:t>Child B</a:t>
            </a:r>
          </a:p>
        </p:txBody>
      </p:sp>
      <p:cxnSp>
        <p:nvCxnSpPr>
          <p:cNvPr id="9" name="Straight Connector 8"/>
          <p:cNvCxnSpPr>
            <a:stCxn id="2" idx="0"/>
            <a:endCxn id="6" idx="1"/>
          </p:cNvCxnSpPr>
          <p:nvPr/>
        </p:nvCxnSpPr>
        <p:spPr>
          <a:xfrm flipV="1">
            <a:off x="1064889" y="1930401"/>
            <a:ext cx="930961" cy="350981"/>
          </a:xfrm>
          <a:prstGeom prst="line">
            <a:avLst/>
          </a:prstGeom>
        </p:spPr>
        <p:style>
          <a:lnRef idx="1">
            <a:schemeClr val="accent4"/>
          </a:lnRef>
          <a:fillRef idx="0">
            <a:schemeClr val="accent4"/>
          </a:fillRef>
          <a:effectRef idx="0">
            <a:schemeClr val="accent4"/>
          </a:effectRef>
          <a:fontRef idx="minor">
            <a:schemeClr val="tx1"/>
          </a:fontRef>
        </p:style>
      </p:cxnSp>
      <p:cxnSp>
        <p:nvCxnSpPr>
          <p:cNvPr id="11" name="Straight Connector 10"/>
          <p:cNvCxnSpPr>
            <a:stCxn id="2" idx="2"/>
            <a:endCxn id="7" idx="1"/>
          </p:cNvCxnSpPr>
          <p:nvPr/>
        </p:nvCxnSpPr>
        <p:spPr>
          <a:xfrm>
            <a:off x="1064889" y="2983345"/>
            <a:ext cx="930960" cy="350982"/>
          </a:xfrm>
          <a:prstGeom prst="line">
            <a:avLst/>
          </a:prstGeom>
        </p:spPr>
        <p:style>
          <a:lnRef idx="1">
            <a:schemeClr val="accent4"/>
          </a:lnRef>
          <a:fillRef idx="0">
            <a:schemeClr val="accent4"/>
          </a:fillRef>
          <a:effectRef idx="0">
            <a:schemeClr val="accent4"/>
          </a:effectRef>
          <a:fontRef idx="minor">
            <a:schemeClr val="tx1"/>
          </a:fontRef>
        </p:style>
      </p:cxnSp>
      <p:sp>
        <p:nvSpPr>
          <p:cNvPr id="12" name="Rounded Rectangle 11"/>
          <p:cNvSpPr/>
          <p:nvPr/>
        </p:nvSpPr>
        <p:spPr>
          <a:xfrm>
            <a:off x="3786550" y="1579418"/>
            <a:ext cx="1287677" cy="701963"/>
          </a:xfrm>
          <a:prstGeom prst="round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dirty="0"/>
              <a:t>Grand Child</a:t>
            </a:r>
          </a:p>
        </p:txBody>
      </p:sp>
      <p:cxnSp>
        <p:nvCxnSpPr>
          <p:cNvPr id="14" name="Straight Connector 13"/>
          <p:cNvCxnSpPr>
            <a:stCxn id="6" idx="3"/>
            <a:endCxn id="12" idx="1"/>
          </p:cNvCxnSpPr>
          <p:nvPr/>
        </p:nvCxnSpPr>
        <p:spPr>
          <a:xfrm flipV="1">
            <a:off x="3283527" y="1930400"/>
            <a:ext cx="503023" cy="1"/>
          </a:xfrm>
          <a:prstGeom prst="line">
            <a:avLst/>
          </a:prstGeom>
        </p:spPr>
        <p:style>
          <a:lnRef idx="1">
            <a:schemeClr val="accent4"/>
          </a:lnRef>
          <a:fillRef idx="0">
            <a:schemeClr val="accent4"/>
          </a:fillRef>
          <a:effectRef idx="0">
            <a:schemeClr val="accent4"/>
          </a:effectRef>
          <a:fontRef idx="minor">
            <a:schemeClr val="tx1"/>
          </a:fontRef>
        </p:style>
      </p:cxnSp>
      <p:sp>
        <p:nvSpPr>
          <p:cNvPr id="16" name="Rounded Rectangle 15"/>
          <p:cNvSpPr/>
          <p:nvPr/>
        </p:nvSpPr>
        <p:spPr>
          <a:xfrm>
            <a:off x="5577250" y="1579417"/>
            <a:ext cx="1287677" cy="701963"/>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dirty="0"/>
              <a:t>Great Grand Child</a:t>
            </a:r>
          </a:p>
        </p:txBody>
      </p:sp>
      <p:cxnSp>
        <p:nvCxnSpPr>
          <p:cNvPr id="18" name="Straight Connector 17"/>
          <p:cNvCxnSpPr>
            <a:stCxn id="12" idx="3"/>
            <a:endCxn id="16" idx="1"/>
          </p:cNvCxnSpPr>
          <p:nvPr/>
        </p:nvCxnSpPr>
        <p:spPr>
          <a:xfrm flipV="1">
            <a:off x="5074227" y="1930399"/>
            <a:ext cx="503023" cy="1"/>
          </a:xfrm>
          <a:prstGeom prst="line">
            <a:avLst/>
          </a:prstGeom>
        </p:spPr>
        <p:style>
          <a:lnRef idx="1">
            <a:schemeClr val="accent4"/>
          </a:lnRef>
          <a:fillRef idx="0">
            <a:schemeClr val="accent4"/>
          </a:fillRef>
          <a:effectRef idx="0">
            <a:schemeClr val="accent4"/>
          </a:effectRef>
          <a:fontRef idx="minor">
            <a:schemeClr val="tx1"/>
          </a:fontRef>
        </p:style>
      </p:cxnSp>
      <p:sp>
        <p:nvSpPr>
          <p:cNvPr id="19" name="TextBox 18"/>
          <p:cNvSpPr txBox="1"/>
          <p:nvPr/>
        </p:nvSpPr>
        <p:spPr>
          <a:xfrm>
            <a:off x="7464923" y="2675568"/>
            <a:ext cx="572654" cy="307777"/>
          </a:xfrm>
          <a:prstGeom prst="rect">
            <a:avLst/>
          </a:prstGeom>
          <a:noFill/>
        </p:spPr>
        <p:txBody>
          <a:bodyPr wrap="square" rtlCol="0">
            <a:spAutoFit/>
          </a:bodyPr>
          <a:lstStyle/>
          <a:p>
            <a:r>
              <a:rPr lang="en-US" dirty="0"/>
              <a:t>data</a:t>
            </a:r>
          </a:p>
        </p:txBody>
      </p:sp>
      <p:cxnSp>
        <p:nvCxnSpPr>
          <p:cNvPr id="21" name="Straight Connector 20"/>
          <p:cNvCxnSpPr>
            <a:stCxn id="19" idx="0"/>
          </p:cNvCxnSpPr>
          <p:nvPr/>
        </p:nvCxnSpPr>
        <p:spPr>
          <a:xfrm flipV="1">
            <a:off x="7751250" y="1930398"/>
            <a:ext cx="0" cy="745170"/>
          </a:xfrm>
          <a:prstGeom prst="line">
            <a:avLst/>
          </a:prstGeom>
        </p:spPr>
        <p:style>
          <a:lnRef idx="1">
            <a:schemeClr val="accent4"/>
          </a:lnRef>
          <a:fillRef idx="0">
            <a:schemeClr val="accent4"/>
          </a:fillRef>
          <a:effectRef idx="0">
            <a:schemeClr val="accent4"/>
          </a:effectRef>
          <a:fontRef idx="minor">
            <a:schemeClr val="tx1"/>
          </a:fontRef>
        </p:style>
      </p:cxnSp>
      <p:cxnSp>
        <p:nvCxnSpPr>
          <p:cNvPr id="23" name="Straight Connector 22"/>
          <p:cNvCxnSpPr>
            <a:endCxn id="16" idx="3"/>
          </p:cNvCxnSpPr>
          <p:nvPr/>
        </p:nvCxnSpPr>
        <p:spPr>
          <a:xfrm flipH="1">
            <a:off x="6864927" y="1930398"/>
            <a:ext cx="886323" cy="1"/>
          </a:xfrm>
          <a:prstGeom prst="line">
            <a:avLst/>
          </a:prstGeom>
        </p:spPr>
        <p:style>
          <a:lnRef idx="1">
            <a:schemeClr val="accent4"/>
          </a:lnRef>
          <a:fillRef idx="0">
            <a:schemeClr val="accent4"/>
          </a:fillRef>
          <a:effectRef idx="0">
            <a:schemeClr val="accent4"/>
          </a:effectRef>
          <a:fontRef idx="minor">
            <a:schemeClr val="tx1"/>
          </a:fontRef>
        </p:style>
      </p:cxnSp>
      <p:cxnSp>
        <p:nvCxnSpPr>
          <p:cNvPr id="25" name="Straight Connector 24"/>
          <p:cNvCxnSpPr>
            <a:stCxn id="19" idx="2"/>
          </p:cNvCxnSpPr>
          <p:nvPr/>
        </p:nvCxnSpPr>
        <p:spPr>
          <a:xfrm>
            <a:off x="7751250" y="2983345"/>
            <a:ext cx="0" cy="350982"/>
          </a:xfrm>
          <a:prstGeom prst="line">
            <a:avLst/>
          </a:prstGeom>
        </p:spPr>
        <p:style>
          <a:lnRef idx="1">
            <a:schemeClr val="accent4"/>
          </a:lnRef>
          <a:fillRef idx="0">
            <a:schemeClr val="accent4"/>
          </a:fillRef>
          <a:effectRef idx="0">
            <a:schemeClr val="accent4"/>
          </a:effectRef>
          <a:fontRef idx="minor">
            <a:schemeClr val="tx1"/>
          </a:fontRef>
        </p:style>
      </p:cxnSp>
      <p:cxnSp>
        <p:nvCxnSpPr>
          <p:cNvPr id="27" name="Straight Connector 26"/>
          <p:cNvCxnSpPr>
            <a:endCxn id="7" idx="3"/>
          </p:cNvCxnSpPr>
          <p:nvPr/>
        </p:nvCxnSpPr>
        <p:spPr>
          <a:xfrm flipH="1">
            <a:off x="3283526" y="3334327"/>
            <a:ext cx="4467724" cy="0"/>
          </a:xfrm>
          <a:prstGeom prst="line">
            <a:avLst/>
          </a:prstGeom>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3170706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500"/>
                                        <p:tgtEl>
                                          <p:spTgt spid="1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3"/>
                                        </p:tgtEl>
                                        <p:attrNameLst>
                                          <p:attrName>style.visibility</p:attrName>
                                        </p:attrNameLst>
                                      </p:cBhvr>
                                      <p:to>
                                        <p:strVal val="visible"/>
                                      </p:to>
                                    </p:set>
                                    <p:animEffect transition="in" filter="fade">
                                      <p:cBhvr>
                                        <p:cTn id="23" dur="500"/>
                                        <p:tgtEl>
                                          <p:spTgt spid="23"/>
                                        </p:tgtEl>
                                      </p:cBhvr>
                                    </p:animEffect>
                                  </p:childTnLst>
                                </p:cTn>
                              </p:par>
                              <p:par>
                                <p:cTn id="24" presetID="10" presetClass="entr" presetSubtype="0" fill="hold" nodeType="with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fade">
                                      <p:cBhvr>
                                        <p:cTn id="26" dur="500"/>
                                        <p:tgtEl>
                                          <p:spTgt spid="21"/>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9"/>
                                        </p:tgtEl>
                                        <p:attrNameLst>
                                          <p:attrName>style.visibility</p:attrName>
                                        </p:attrNameLst>
                                      </p:cBhvr>
                                      <p:to>
                                        <p:strVal val="visible"/>
                                      </p:to>
                                    </p:set>
                                    <p:animEffect transition="in" filter="fade">
                                      <p:cBhvr>
                                        <p:cTn id="29" dur="500"/>
                                        <p:tgtEl>
                                          <p:spTgt spid="19"/>
                                        </p:tgtEl>
                                      </p:cBhvr>
                                    </p:animEffect>
                                  </p:childTnLst>
                                </p:cTn>
                              </p:par>
                              <p:par>
                                <p:cTn id="30" presetID="10" presetClass="entr" presetSubtype="0" fill="hold" nodeType="with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fade">
                                      <p:cBhvr>
                                        <p:cTn id="32" dur="500"/>
                                        <p:tgtEl>
                                          <p:spTgt spid="25"/>
                                        </p:tgtEl>
                                      </p:cBhvr>
                                    </p:animEffect>
                                  </p:childTnLst>
                                </p:cTn>
                              </p:par>
                              <p:par>
                                <p:cTn id="33" presetID="10" presetClass="entr" presetSubtype="0" fill="hold" nodeType="withEffect">
                                  <p:stCondLst>
                                    <p:cond delay="0"/>
                                  </p:stCondLst>
                                  <p:childTnLst>
                                    <p:set>
                                      <p:cBhvr>
                                        <p:cTn id="34" dur="1" fill="hold">
                                          <p:stCondLst>
                                            <p:cond delay="0"/>
                                          </p:stCondLst>
                                        </p:cTn>
                                        <p:tgtEl>
                                          <p:spTgt spid="27"/>
                                        </p:tgtEl>
                                        <p:attrNameLst>
                                          <p:attrName>style.visibility</p:attrName>
                                        </p:attrNameLst>
                                      </p:cBhvr>
                                      <p:to>
                                        <p:strVal val="visible"/>
                                      </p:to>
                                    </p:set>
                                    <p:animEffect transition="in" filter="fade">
                                      <p:cBhvr>
                                        <p:cTn id="35"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6" grpId="0" animBg="1"/>
      <p:bldP spid="1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Potential Problem - Concrete Example</a:t>
            </a:r>
          </a:p>
        </p:txBody>
      </p:sp>
      <p:sp>
        <p:nvSpPr>
          <p:cNvPr id="3" name="Subtitle 2"/>
          <p:cNvSpPr>
            <a:spLocks noGrp="1"/>
          </p:cNvSpPr>
          <p:nvPr>
            <p:ph type="subTitle" idx="1"/>
          </p:nvPr>
        </p:nvSpPr>
        <p:spPr/>
        <p:txBody>
          <a:bodyPr/>
          <a:lstStyle/>
          <a:p>
            <a:r>
              <a:rPr lang="en-US" dirty="0"/>
              <a:t>Provide and Inject</a:t>
            </a:r>
          </a:p>
        </p:txBody>
      </p:sp>
      <p:sp>
        <p:nvSpPr>
          <p:cNvPr id="4" name="Content Placeholder 3"/>
          <p:cNvSpPr>
            <a:spLocks noGrp="1"/>
          </p:cNvSpPr>
          <p:nvPr>
            <p:ph sz="quarter" idx="13"/>
          </p:nvPr>
        </p:nvSpPr>
        <p:spPr/>
        <p:txBody>
          <a:bodyPr/>
          <a:lstStyle/>
          <a:p>
            <a:endParaRPr lang="en-US" dirty="0"/>
          </a:p>
        </p:txBody>
      </p:sp>
      <p:sp>
        <p:nvSpPr>
          <p:cNvPr id="5" name="Rounded Rectangle 4"/>
          <p:cNvSpPr/>
          <p:nvPr/>
        </p:nvSpPr>
        <p:spPr>
          <a:xfrm>
            <a:off x="421050" y="2416226"/>
            <a:ext cx="1507066" cy="753534"/>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dirty="0"/>
              <a:t>Item Root Component</a:t>
            </a:r>
          </a:p>
        </p:txBody>
      </p:sp>
      <p:sp>
        <p:nvSpPr>
          <p:cNvPr id="6" name="Rounded Rectangle 5"/>
          <p:cNvSpPr/>
          <p:nvPr/>
        </p:nvSpPr>
        <p:spPr>
          <a:xfrm>
            <a:off x="1928116" y="3333055"/>
            <a:ext cx="1507066" cy="753534"/>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dirty="0"/>
              <a:t>Active Item Component</a:t>
            </a:r>
          </a:p>
        </p:txBody>
      </p:sp>
      <p:sp>
        <p:nvSpPr>
          <p:cNvPr id="7" name="Rounded Rectangle 6"/>
          <p:cNvSpPr/>
          <p:nvPr/>
        </p:nvSpPr>
        <p:spPr>
          <a:xfrm>
            <a:off x="1928116" y="1504255"/>
            <a:ext cx="1507066" cy="753534"/>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dirty="0"/>
              <a:t>Item Layout Component</a:t>
            </a:r>
          </a:p>
        </p:txBody>
      </p:sp>
      <p:sp>
        <p:nvSpPr>
          <p:cNvPr id="8" name="Rounded Rectangle 7"/>
          <p:cNvSpPr/>
          <p:nvPr/>
        </p:nvSpPr>
        <p:spPr>
          <a:xfrm>
            <a:off x="4002450" y="1505677"/>
            <a:ext cx="1507066" cy="753534"/>
          </a:xfrm>
          <a:prstGeom prst="round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dirty="0"/>
              <a:t>Item Grid Component</a:t>
            </a:r>
          </a:p>
        </p:txBody>
      </p:sp>
      <p:sp>
        <p:nvSpPr>
          <p:cNvPr id="9" name="Rounded Rectangle 8"/>
          <p:cNvSpPr/>
          <p:nvPr/>
        </p:nvSpPr>
        <p:spPr>
          <a:xfrm>
            <a:off x="6076784" y="1504255"/>
            <a:ext cx="1507066" cy="753534"/>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dirty="0"/>
              <a:t>Item Component</a:t>
            </a:r>
          </a:p>
        </p:txBody>
      </p:sp>
      <p:cxnSp>
        <p:nvCxnSpPr>
          <p:cNvPr id="11" name="Straight Connector 10"/>
          <p:cNvCxnSpPr>
            <a:stCxn id="5" idx="0"/>
            <a:endCxn id="7" idx="1"/>
          </p:cNvCxnSpPr>
          <p:nvPr/>
        </p:nvCxnSpPr>
        <p:spPr>
          <a:xfrm flipV="1">
            <a:off x="1174583" y="1881022"/>
            <a:ext cx="753533" cy="535204"/>
          </a:xfrm>
          <a:prstGeom prst="line">
            <a:avLst/>
          </a:prstGeom>
        </p:spPr>
        <p:style>
          <a:lnRef idx="1">
            <a:schemeClr val="accent4"/>
          </a:lnRef>
          <a:fillRef idx="0">
            <a:schemeClr val="accent4"/>
          </a:fillRef>
          <a:effectRef idx="0">
            <a:schemeClr val="accent4"/>
          </a:effectRef>
          <a:fontRef idx="minor">
            <a:schemeClr val="tx1"/>
          </a:fontRef>
        </p:style>
      </p:cxnSp>
      <p:cxnSp>
        <p:nvCxnSpPr>
          <p:cNvPr id="13" name="Straight Connector 12"/>
          <p:cNvCxnSpPr>
            <a:stCxn id="5" idx="2"/>
            <a:endCxn id="6" idx="1"/>
          </p:cNvCxnSpPr>
          <p:nvPr/>
        </p:nvCxnSpPr>
        <p:spPr>
          <a:xfrm>
            <a:off x="1174583" y="3169760"/>
            <a:ext cx="753533" cy="540062"/>
          </a:xfrm>
          <a:prstGeom prst="line">
            <a:avLst/>
          </a:prstGeom>
        </p:spPr>
        <p:style>
          <a:lnRef idx="1">
            <a:schemeClr val="accent4"/>
          </a:lnRef>
          <a:fillRef idx="0">
            <a:schemeClr val="accent4"/>
          </a:fillRef>
          <a:effectRef idx="0">
            <a:schemeClr val="accent4"/>
          </a:effectRef>
          <a:fontRef idx="minor">
            <a:schemeClr val="tx1"/>
          </a:fontRef>
        </p:style>
      </p:cxnSp>
      <p:cxnSp>
        <p:nvCxnSpPr>
          <p:cNvPr id="15" name="Straight Connector 14"/>
          <p:cNvCxnSpPr>
            <a:stCxn id="7" idx="3"/>
            <a:endCxn id="8" idx="1"/>
          </p:cNvCxnSpPr>
          <p:nvPr/>
        </p:nvCxnSpPr>
        <p:spPr>
          <a:xfrm>
            <a:off x="3435182" y="1881022"/>
            <a:ext cx="567268" cy="1422"/>
          </a:xfrm>
          <a:prstGeom prst="line">
            <a:avLst/>
          </a:prstGeom>
        </p:spPr>
        <p:style>
          <a:lnRef idx="1">
            <a:schemeClr val="accent4"/>
          </a:lnRef>
          <a:fillRef idx="0">
            <a:schemeClr val="accent4"/>
          </a:fillRef>
          <a:effectRef idx="0">
            <a:schemeClr val="accent4"/>
          </a:effectRef>
          <a:fontRef idx="minor">
            <a:schemeClr val="tx1"/>
          </a:fontRef>
        </p:style>
      </p:cxnSp>
      <p:cxnSp>
        <p:nvCxnSpPr>
          <p:cNvPr id="17" name="Straight Connector 16"/>
          <p:cNvCxnSpPr>
            <a:stCxn id="8" idx="3"/>
            <a:endCxn id="9" idx="1"/>
          </p:cNvCxnSpPr>
          <p:nvPr/>
        </p:nvCxnSpPr>
        <p:spPr>
          <a:xfrm flipV="1">
            <a:off x="5509516" y="1881022"/>
            <a:ext cx="567268" cy="1422"/>
          </a:xfrm>
          <a:prstGeom prst="line">
            <a:avLst/>
          </a:prstGeom>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2099997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Provide + Inject</a:t>
            </a:r>
          </a:p>
        </p:txBody>
      </p:sp>
      <p:sp>
        <p:nvSpPr>
          <p:cNvPr id="9" name="Subtitle 8"/>
          <p:cNvSpPr>
            <a:spLocks noGrp="1"/>
          </p:cNvSpPr>
          <p:nvPr>
            <p:ph type="subTitle" idx="1"/>
          </p:nvPr>
        </p:nvSpPr>
        <p:spPr/>
        <p:txBody>
          <a:bodyPr/>
          <a:lstStyle/>
          <a:p>
            <a:r>
              <a:rPr lang="en-US" dirty="0"/>
              <a:t>Provide and Inject</a:t>
            </a:r>
          </a:p>
        </p:txBody>
      </p:sp>
      <p:sp>
        <p:nvSpPr>
          <p:cNvPr id="10" name="Content Placeholder 9"/>
          <p:cNvSpPr>
            <a:spLocks noGrp="1"/>
          </p:cNvSpPr>
          <p:nvPr>
            <p:ph sz="quarter" idx="13"/>
          </p:nvPr>
        </p:nvSpPr>
        <p:spPr/>
        <p:txBody>
          <a:bodyPr anchor="ctr"/>
          <a:lstStyle/>
          <a:p>
            <a:pPr algn="ctr"/>
            <a:r>
              <a:rPr lang="en-US" dirty="0"/>
              <a:t>A pattern you can use to </a:t>
            </a:r>
            <a:r>
              <a:rPr lang="en-US" dirty="0">
                <a:solidFill>
                  <a:schemeClr val="accent3">
                    <a:lumMod val="75000"/>
                  </a:schemeClr>
                </a:solidFill>
              </a:rPr>
              <a:t>provide</a:t>
            </a:r>
            <a:r>
              <a:rPr lang="en-US" dirty="0"/>
              <a:t> data in one place and </a:t>
            </a:r>
            <a:r>
              <a:rPr lang="en-US" dirty="0">
                <a:solidFill>
                  <a:schemeClr val="accent3">
                    <a:lumMod val="75000"/>
                  </a:schemeClr>
                </a:solidFill>
              </a:rPr>
              <a:t>inject</a:t>
            </a:r>
            <a:r>
              <a:rPr lang="en-US" dirty="0"/>
              <a:t> it somewhere else</a:t>
            </a:r>
          </a:p>
          <a:p>
            <a:pPr algn="ctr"/>
            <a:r>
              <a:rPr lang="en-US" sz="1600" dirty="0">
                <a:solidFill>
                  <a:schemeClr val="accent5">
                    <a:lumMod val="75000"/>
                  </a:schemeClr>
                </a:solidFill>
              </a:rPr>
              <a:t>“parent” components serve as dependency provider for all its children</a:t>
            </a:r>
          </a:p>
        </p:txBody>
      </p:sp>
    </p:spTree>
    <p:extLst>
      <p:ext uri="{BB962C8B-B14F-4D97-AF65-F5344CB8AC3E}">
        <p14:creationId xmlns:p14="http://schemas.microsoft.com/office/powerpoint/2010/main" val="2911870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Provide + Inject</a:t>
            </a:r>
          </a:p>
        </p:txBody>
      </p:sp>
      <p:sp>
        <p:nvSpPr>
          <p:cNvPr id="8" name="Subtitle 7"/>
          <p:cNvSpPr>
            <a:spLocks noGrp="1"/>
          </p:cNvSpPr>
          <p:nvPr>
            <p:ph type="subTitle" idx="1"/>
          </p:nvPr>
        </p:nvSpPr>
        <p:spPr/>
        <p:txBody>
          <a:bodyPr/>
          <a:lstStyle/>
          <a:p>
            <a:r>
              <a:rPr lang="en-US" dirty="0"/>
              <a:t>Provide and Inject</a:t>
            </a:r>
          </a:p>
        </p:txBody>
      </p:sp>
      <p:sp>
        <p:nvSpPr>
          <p:cNvPr id="9" name="Content Placeholder 8"/>
          <p:cNvSpPr>
            <a:spLocks noGrp="1"/>
          </p:cNvSpPr>
          <p:nvPr>
            <p:ph sz="quarter" idx="13"/>
          </p:nvPr>
        </p:nvSpPr>
        <p:spPr/>
        <p:txBody>
          <a:bodyPr/>
          <a:lstStyle/>
          <a:p>
            <a:endParaRPr lang="en-US"/>
          </a:p>
        </p:txBody>
      </p:sp>
      <p:sp>
        <p:nvSpPr>
          <p:cNvPr id="10" name="Content Placeholder 9"/>
          <p:cNvSpPr>
            <a:spLocks noGrp="1"/>
          </p:cNvSpPr>
          <p:nvPr>
            <p:ph sz="quarter" idx="14"/>
          </p:nvPr>
        </p:nvSpPr>
        <p:spPr/>
        <p:txBody>
          <a:bodyPr/>
          <a:lstStyle/>
          <a:p>
            <a:endParaRPr lang="en-US" dirty="0"/>
          </a:p>
        </p:txBody>
      </p:sp>
      <p:sp>
        <p:nvSpPr>
          <p:cNvPr id="11" name="Content Placeholder 10"/>
          <p:cNvSpPr>
            <a:spLocks noGrp="1"/>
          </p:cNvSpPr>
          <p:nvPr>
            <p:ph sz="quarter" idx="15"/>
          </p:nvPr>
        </p:nvSpPr>
        <p:spPr/>
        <p:txBody>
          <a:bodyPr/>
          <a:lstStyle/>
          <a:p>
            <a:r>
              <a:rPr lang="en-US" dirty="0" err="1"/>
              <a:t>Menu.vue</a:t>
            </a:r>
            <a:endParaRPr lang="en-US" dirty="0"/>
          </a:p>
        </p:txBody>
      </p:sp>
      <p:sp>
        <p:nvSpPr>
          <p:cNvPr id="12" name="Content Placeholder 11"/>
          <p:cNvSpPr>
            <a:spLocks noGrp="1"/>
          </p:cNvSpPr>
          <p:nvPr>
            <p:ph sz="quarter" idx="16"/>
          </p:nvPr>
        </p:nvSpPr>
        <p:spPr/>
        <p:txBody>
          <a:bodyPr/>
          <a:lstStyle/>
          <a:p>
            <a:r>
              <a:rPr lang="en-US" dirty="0" err="1"/>
              <a:t>MenuListItem.vue</a:t>
            </a:r>
            <a:endParaRPr lang="en-US" dirty="0"/>
          </a:p>
        </p:txBody>
      </p:sp>
      <p:pic>
        <p:nvPicPr>
          <p:cNvPr id="3" name="Picture 2"/>
          <p:cNvPicPr>
            <a:picLocks noChangeAspect="1"/>
          </p:cNvPicPr>
          <p:nvPr/>
        </p:nvPicPr>
        <p:blipFill>
          <a:blip r:embed="rId3"/>
          <a:stretch>
            <a:fillRect/>
          </a:stretch>
        </p:blipFill>
        <p:spPr>
          <a:xfrm>
            <a:off x="679686" y="1398494"/>
            <a:ext cx="3597528" cy="3261347"/>
          </a:xfrm>
          <a:prstGeom prst="rect">
            <a:avLst/>
          </a:prstGeom>
        </p:spPr>
      </p:pic>
      <p:pic>
        <p:nvPicPr>
          <p:cNvPr id="4" name="Picture 3"/>
          <p:cNvPicPr>
            <a:picLocks noChangeAspect="1"/>
          </p:cNvPicPr>
          <p:nvPr/>
        </p:nvPicPr>
        <p:blipFill>
          <a:blip r:embed="rId4"/>
          <a:stretch>
            <a:fillRect/>
          </a:stretch>
        </p:blipFill>
        <p:spPr>
          <a:xfrm>
            <a:off x="5030406" y="1398494"/>
            <a:ext cx="3278087" cy="2899641"/>
          </a:xfrm>
          <a:prstGeom prst="rect">
            <a:avLst/>
          </a:prstGeom>
        </p:spPr>
      </p:pic>
      <p:sp>
        <p:nvSpPr>
          <p:cNvPr id="15" name="Rectangle 14"/>
          <p:cNvSpPr/>
          <p:nvPr/>
        </p:nvSpPr>
        <p:spPr>
          <a:xfrm>
            <a:off x="5250131" y="2361135"/>
            <a:ext cx="1224561" cy="18810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841914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Provide - data</a:t>
            </a:r>
          </a:p>
        </p:txBody>
      </p:sp>
      <p:sp>
        <p:nvSpPr>
          <p:cNvPr id="9" name="Subtitle 8"/>
          <p:cNvSpPr>
            <a:spLocks noGrp="1"/>
          </p:cNvSpPr>
          <p:nvPr>
            <p:ph type="subTitle" idx="1"/>
          </p:nvPr>
        </p:nvSpPr>
        <p:spPr/>
        <p:txBody>
          <a:bodyPr/>
          <a:lstStyle/>
          <a:p>
            <a:r>
              <a:rPr lang="en-US" dirty="0"/>
              <a:t>Provide and Inject</a:t>
            </a:r>
          </a:p>
        </p:txBody>
      </p:sp>
      <p:sp>
        <p:nvSpPr>
          <p:cNvPr id="10" name="Content Placeholder 9"/>
          <p:cNvSpPr>
            <a:spLocks noGrp="1"/>
          </p:cNvSpPr>
          <p:nvPr>
            <p:ph sz="quarter" idx="13"/>
          </p:nvPr>
        </p:nvSpPr>
        <p:spPr/>
        <p:txBody>
          <a:bodyPr anchor="ctr"/>
          <a:lstStyle/>
          <a:p>
            <a:pPr algn="ctr"/>
            <a:r>
              <a:rPr lang="en-US" sz="2400" dirty="0"/>
              <a:t>We can also provide a value that is already existing from the data option</a:t>
            </a:r>
          </a:p>
          <a:p>
            <a:pPr algn="ctr"/>
            <a:r>
              <a:rPr lang="en-US" sz="1600" dirty="0">
                <a:solidFill>
                  <a:schemeClr val="accent5">
                    <a:lumMod val="75000"/>
                  </a:schemeClr>
                </a:solidFill>
              </a:rPr>
              <a:t>Provide would then be a function instead</a:t>
            </a:r>
          </a:p>
        </p:txBody>
      </p:sp>
      <p:sp>
        <p:nvSpPr>
          <p:cNvPr id="11" name="Content Placeholder 10"/>
          <p:cNvSpPr>
            <a:spLocks noGrp="1"/>
          </p:cNvSpPr>
          <p:nvPr>
            <p:ph sz="quarter" idx="14"/>
          </p:nvPr>
        </p:nvSpPr>
        <p:spPr/>
        <p:txBody>
          <a:bodyPr/>
          <a:lstStyle/>
          <a:p>
            <a:endParaRPr lang="en-US"/>
          </a:p>
        </p:txBody>
      </p:sp>
      <p:pic>
        <p:nvPicPr>
          <p:cNvPr id="2" name="Picture 1"/>
          <p:cNvPicPr>
            <a:picLocks noChangeAspect="1"/>
          </p:cNvPicPr>
          <p:nvPr/>
        </p:nvPicPr>
        <p:blipFill>
          <a:blip r:embed="rId3"/>
          <a:stretch>
            <a:fillRect/>
          </a:stretch>
        </p:blipFill>
        <p:spPr>
          <a:xfrm>
            <a:off x="4968509" y="1308536"/>
            <a:ext cx="3401881" cy="2968914"/>
          </a:xfrm>
          <a:prstGeom prst="rect">
            <a:avLst/>
          </a:prstGeom>
        </p:spPr>
      </p:pic>
    </p:spTree>
    <p:extLst>
      <p:ext uri="{BB962C8B-B14F-4D97-AF65-F5344CB8AC3E}">
        <p14:creationId xmlns:p14="http://schemas.microsoft.com/office/powerpoint/2010/main" val="24791172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Provide - methods</a:t>
            </a:r>
          </a:p>
        </p:txBody>
      </p:sp>
      <p:sp>
        <p:nvSpPr>
          <p:cNvPr id="3" name="Subtitle 2"/>
          <p:cNvSpPr>
            <a:spLocks noGrp="1"/>
          </p:cNvSpPr>
          <p:nvPr>
            <p:ph type="subTitle" idx="1"/>
          </p:nvPr>
        </p:nvSpPr>
        <p:spPr/>
        <p:txBody>
          <a:bodyPr/>
          <a:lstStyle/>
          <a:p>
            <a:r>
              <a:rPr lang="en-US" dirty="0"/>
              <a:t>Provide and Inject</a:t>
            </a:r>
          </a:p>
        </p:txBody>
      </p:sp>
      <p:sp>
        <p:nvSpPr>
          <p:cNvPr id="4" name="Content Placeholder 3"/>
          <p:cNvSpPr>
            <a:spLocks noGrp="1"/>
          </p:cNvSpPr>
          <p:nvPr>
            <p:ph sz="quarter" idx="13"/>
          </p:nvPr>
        </p:nvSpPr>
        <p:spPr/>
        <p:txBody>
          <a:bodyPr anchor="ctr"/>
          <a:lstStyle/>
          <a:p>
            <a:pPr algn="ctr"/>
            <a:r>
              <a:rPr lang="en-US" sz="2400" dirty="0"/>
              <a:t>We can also provide methods so that we don’t need to have a traversing emit</a:t>
            </a:r>
          </a:p>
          <a:p>
            <a:pPr algn="ctr"/>
            <a:r>
              <a:rPr lang="en-US" sz="1600" dirty="0">
                <a:solidFill>
                  <a:schemeClr val="accent5">
                    <a:lumMod val="75000"/>
                  </a:schemeClr>
                </a:solidFill>
              </a:rPr>
              <a:t>Only point to the method when providing</a:t>
            </a:r>
          </a:p>
        </p:txBody>
      </p:sp>
      <p:sp>
        <p:nvSpPr>
          <p:cNvPr id="5" name="Content Placeholder 4"/>
          <p:cNvSpPr>
            <a:spLocks noGrp="1"/>
          </p:cNvSpPr>
          <p:nvPr>
            <p:ph sz="quarter" idx="14"/>
          </p:nvPr>
        </p:nvSpPr>
        <p:spPr/>
        <p:txBody>
          <a:bodyPr/>
          <a:lstStyle/>
          <a:p>
            <a:endParaRPr lang="en-US"/>
          </a:p>
        </p:txBody>
      </p:sp>
      <p:pic>
        <p:nvPicPr>
          <p:cNvPr id="7" name="Picture 6"/>
          <p:cNvPicPr>
            <a:picLocks noChangeAspect="1"/>
          </p:cNvPicPr>
          <p:nvPr/>
        </p:nvPicPr>
        <p:blipFill>
          <a:blip r:embed="rId3"/>
          <a:stretch>
            <a:fillRect/>
          </a:stretch>
        </p:blipFill>
        <p:spPr>
          <a:xfrm>
            <a:off x="4982376" y="1442680"/>
            <a:ext cx="3374148" cy="2700626"/>
          </a:xfrm>
          <a:prstGeom prst="rect">
            <a:avLst/>
          </a:prstGeom>
        </p:spPr>
      </p:pic>
    </p:spTree>
    <p:extLst>
      <p:ext uri="{BB962C8B-B14F-4D97-AF65-F5344CB8AC3E}">
        <p14:creationId xmlns:p14="http://schemas.microsoft.com/office/powerpoint/2010/main" val="2222359494"/>
      </p:ext>
    </p:extLst>
  </p:cSld>
  <p:clrMapOvr>
    <a:masterClrMapping/>
  </p:clrMapOvr>
</p:sld>
</file>

<file path=ppt/theme/theme1.xml><?xml version="1.0" encoding="utf-8"?>
<a:theme xmlns:a="http://schemas.openxmlformats.org/drawingml/2006/main" name="1_CSV Theme 2020">
  <a:themeElements>
    <a:clrScheme name="Simple Light">
      <a:dk1>
        <a:srgbClr val="000000"/>
      </a:dk1>
      <a:lt1>
        <a:srgbClr val="FFFFFF"/>
      </a:lt1>
      <a:dk2>
        <a:srgbClr val="4C4848"/>
      </a:dk2>
      <a:lt2>
        <a:srgbClr val="9F9F9F"/>
      </a:lt2>
      <a:accent1>
        <a:srgbClr val="EBEBEA"/>
      </a:accent1>
      <a:accent2>
        <a:srgbClr val="5C068C"/>
      </a:accent2>
      <a:accent3>
        <a:srgbClr val="C800A1"/>
      </a:accent3>
      <a:accent4>
        <a:srgbClr val="F4633A"/>
      </a:accent4>
      <a:accent5>
        <a:srgbClr val="FF8F1C"/>
      </a:accent5>
      <a:accent6>
        <a:srgbClr val="FF157F"/>
      </a:accent6>
      <a:hlink>
        <a:srgbClr val="9900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Don_CSV Theme 2020">
  <a:themeElements>
    <a:clrScheme name="Simple Light">
      <a:dk1>
        <a:srgbClr val="000000"/>
      </a:dk1>
      <a:lt1>
        <a:srgbClr val="FFFFFF"/>
      </a:lt1>
      <a:dk2>
        <a:srgbClr val="4C4848"/>
      </a:dk2>
      <a:lt2>
        <a:srgbClr val="9F9F9F"/>
      </a:lt2>
      <a:accent1>
        <a:srgbClr val="EBEBEA"/>
      </a:accent1>
      <a:accent2>
        <a:srgbClr val="5C068C"/>
      </a:accent2>
      <a:accent3>
        <a:srgbClr val="C800A1"/>
      </a:accent3>
      <a:accent4>
        <a:srgbClr val="F4633A"/>
      </a:accent4>
      <a:accent5>
        <a:srgbClr val="FF8F1C"/>
      </a:accent5>
      <a:accent6>
        <a:srgbClr val="FF157F"/>
      </a:accent6>
      <a:hlink>
        <a:srgbClr val="9900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6F5A445D6BD084A8CEC87902E8213AD" ma:contentTypeVersion="9" ma:contentTypeDescription="Create a new document." ma:contentTypeScope="" ma:versionID="3217b7aa75e5a53e36cbb40bdbb09ad1">
  <xsd:schema xmlns:xsd="http://www.w3.org/2001/XMLSchema" xmlns:xs="http://www.w3.org/2001/XMLSchema" xmlns:p="http://schemas.microsoft.com/office/2006/metadata/properties" xmlns:ns2="7581ea75-995d-4346-8e0a-2e71720286a3" targetNamespace="http://schemas.microsoft.com/office/2006/metadata/properties" ma:root="true" ma:fieldsID="f69337bb473992854935224bfecf17fe" ns2:_="">
    <xsd:import namespace="7581ea75-995d-4346-8e0a-2e71720286a3"/>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581ea75-995d-4346-8e0a-2e71720286a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ServiceDateTaken" ma:index="16" nillable="true" ma:displayName="MediaServiceDateTaken" ma:hidden="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1180AE6-093A-469C-874F-6BEAFED0338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581ea75-995d-4346-8e0a-2e71720286a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1E478F36-759A-42BE-9E47-1FBA310105B6}">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DE7C0249-3765-4909-9F45-A0DB4004566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2251</TotalTime>
  <Words>4219</Words>
  <Application>Microsoft Office PowerPoint</Application>
  <PresentationFormat>On-screen Show (16:9)</PresentationFormat>
  <Paragraphs>178</Paragraphs>
  <Slides>24</Slides>
  <Notes>19</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24</vt:i4>
      </vt:variant>
    </vt:vector>
  </HeadingPairs>
  <TitlesOfParts>
    <vt:vector size="33" baseType="lpstr">
      <vt:lpstr>Proxima Nova Extrabold</vt:lpstr>
      <vt:lpstr>Nunito Sans</vt:lpstr>
      <vt:lpstr>Wingdings</vt:lpstr>
      <vt:lpstr>Arial</vt:lpstr>
      <vt:lpstr>Calibri</vt:lpstr>
      <vt:lpstr>Tahoma</vt:lpstr>
      <vt:lpstr>Proxima Nova</vt:lpstr>
      <vt:lpstr>1_CSV Theme 2020</vt:lpstr>
      <vt:lpstr>Don_CSV Theme 2020</vt:lpstr>
      <vt:lpstr>Components Part 2</vt:lpstr>
      <vt:lpstr>What You Will Learn</vt:lpstr>
      <vt:lpstr>Provide and Inject</vt:lpstr>
      <vt:lpstr>A Potential Problem - Theory</vt:lpstr>
      <vt:lpstr>A Potential Problem - Concrete Example</vt:lpstr>
      <vt:lpstr>Provide + Inject</vt:lpstr>
      <vt:lpstr>Provide + Inject</vt:lpstr>
      <vt:lpstr>Provide - data</vt:lpstr>
      <vt:lpstr>Provide - methods</vt:lpstr>
      <vt:lpstr>Dynamic Components</vt:lpstr>
      <vt:lpstr>Component Styling</vt:lpstr>
      <vt:lpstr>Introducing Slots</vt:lpstr>
      <vt:lpstr>Slot usage</vt:lpstr>
      <vt:lpstr>Named Slots</vt:lpstr>
      <vt:lpstr>Named slot usage - v-slot directive</vt:lpstr>
      <vt:lpstr>Tabs - a problem</vt:lpstr>
      <vt:lpstr>Component directive</vt:lpstr>
      <vt:lpstr>Code Sharing</vt:lpstr>
      <vt:lpstr>Typical Data Traversal</vt:lpstr>
      <vt:lpstr>Typical Web API calls</vt:lpstr>
      <vt:lpstr>Provide + Inject: Problem</vt:lpstr>
      <vt:lpstr>Introducing Mixins</vt:lpstr>
      <vt:lpstr>Using mixins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Manila Studios</dc:title>
  <dc:creator>Marie Felix</dc:creator>
  <cp:lastModifiedBy>Arvie Limbo</cp:lastModifiedBy>
  <cp:revision>158</cp:revision>
  <dcterms:modified xsi:type="dcterms:W3CDTF">2021-10-14T10:12:49Z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0x01010036F5A445D6BD084A8CEC87902E8213AD</vt:lpwstr>
  </property>
</Properties>
</file>